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7" r:id="rId2"/>
  </p:sldMasterIdLst>
  <p:notesMasterIdLst>
    <p:notesMasterId r:id="rId13"/>
  </p:notesMasterIdLst>
  <p:handoutMasterIdLst>
    <p:handoutMasterId r:id="rId14"/>
  </p:handoutMasterIdLst>
  <p:sldIdLst>
    <p:sldId id="266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82" r:id="rId1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lgemeines" id="{CB2E7776-5F69-442F-9FDD-DFFAFF0635DF}">
          <p14:sldIdLst>
            <p14:sldId id="266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C37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86393" autoAdjust="0"/>
  </p:normalViewPr>
  <p:slideViewPr>
    <p:cSldViewPr snapToObjects="1">
      <p:cViewPr varScale="1">
        <p:scale>
          <a:sx n="86" d="100"/>
          <a:sy n="86" d="100"/>
        </p:scale>
        <p:origin x="133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Anzahl der Einsätze der Feuerwehr</a:t>
            </a:r>
            <a:r>
              <a:rPr lang="de-DE" baseline="0" dirty="0"/>
              <a:t> in Deutschland von 2020-2017 nach Art des Einsatzes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605905</c:v>
                </c:pt>
                <c:pt idx="1">
                  <c:v>649443</c:v>
                </c:pt>
                <c:pt idx="2">
                  <c:v>670727</c:v>
                </c:pt>
                <c:pt idx="3">
                  <c:v>653656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D-45D5-8EDA-FA1D6B6BC70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Brand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217145</c:v>
                </c:pt>
                <c:pt idx="1">
                  <c:v>224966</c:v>
                </c:pt>
                <c:pt idx="2">
                  <c:v>248077</c:v>
                </c:pt>
                <c:pt idx="3">
                  <c:v>203419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D-45D5-8EDA-FA1D6B6BC70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sonstige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133016</c:v>
                </c:pt>
                <c:pt idx="1">
                  <c:v>203303</c:v>
                </c:pt>
                <c:pt idx="2">
                  <c:v>196517</c:v>
                </c:pt>
                <c:pt idx="3">
                  <c:v>192774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D-45D5-8EDA-FA1D6B6BC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130336"/>
        <c:axId val="569128696"/>
      </c:barChart>
      <c:catAx>
        <c:axId val="56913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9128696"/>
        <c:crosses val="autoZero"/>
        <c:auto val="1"/>
        <c:lblAlgn val="ctr"/>
        <c:lblOffset val="100"/>
        <c:noMultiLvlLbl val="0"/>
      </c:catAx>
      <c:valAx>
        <c:axId val="56912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913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C1-410D-A650-C965ADDEB7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C1-410D-A650-C965ADDEB7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C1-410D-A650-C965ADDEB7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C1-410D-A650-C965ADDEB7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TH</c:v>
                </c:pt>
                <c:pt idx="1">
                  <c:v>Brand</c:v>
                </c:pt>
                <c:pt idx="2">
                  <c:v>Blinde-/Böswillige Alarme</c:v>
                </c:pt>
                <c:pt idx="3">
                  <c:v>sonstiges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72819</c:v>
                </c:pt>
                <c:pt idx="1">
                  <c:v>23681</c:v>
                </c:pt>
                <c:pt idx="2">
                  <c:v>16647</c:v>
                </c:pt>
                <c:pt idx="3">
                  <c:v>10223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6C-4DD9-8B44-2331BB62B05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C1-410D-A650-C965ADDEB7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1C1-410D-A650-C965ADDEB7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1C1-410D-A650-C965ADDEB7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1C1-410D-A650-C965ADDEB7AA}"/>
              </c:ext>
            </c:extLst>
          </c:dPt>
          <c:cat>
            <c:strRef>
              <c:f>Tabelle1!$A$2:$A$5</c:f>
              <c:strCache>
                <c:ptCount val="4"/>
                <c:pt idx="0">
                  <c:v>TH</c:v>
                </c:pt>
                <c:pt idx="1">
                  <c:v>Brand</c:v>
                </c:pt>
                <c:pt idx="2">
                  <c:v>Blinde-/Böswillige Alarme</c:v>
                </c:pt>
                <c:pt idx="3">
                  <c:v>sonstiges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6C-4DD9-8B44-2331BB62B05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1C1-410D-A650-C965ADDEB7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1C1-410D-A650-C965ADDEB7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1C1-410D-A650-C965ADDEB7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1C1-410D-A650-C965ADDEB7AA}"/>
              </c:ext>
            </c:extLst>
          </c:dPt>
          <c:cat>
            <c:strRef>
              <c:f>Tabelle1!$A$2:$A$5</c:f>
              <c:strCache>
                <c:ptCount val="4"/>
                <c:pt idx="0">
                  <c:v>TH</c:v>
                </c:pt>
                <c:pt idx="1">
                  <c:v>Brand</c:v>
                </c:pt>
                <c:pt idx="2">
                  <c:v>Blinde-/Böswillige Alarme</c:v>
                </c:pt>
                <c:pt idx="3">
                  <c:v>sonstiges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6C-4DD9-8B44-2331BB62B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0951E-0C00-41A2-901F-F7F3C0938B7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D234DAB-2047-4E44-98B1-1CA05148128C}">
      <dgm:prSet phldrT="[Text]" custT="1"/>
      <dgm:spPr/>
      <dgm:t>
        <a:bodyPr/>
        <a:lstStyle/>
        <a:p>
          <a:r>
            <a:rPr lang="de-DE" sz="2400" dirty="0"/>
            <a:t>Statistik</a:t>
          </a:r>
        </a:p>
      </dgm:t>
    </dgm:pt>
    <dgm:pt modelId="{7D7043DF-1B2D-454B-A42A-2B226AFC800E}" type="parTrans" cxnId="{7F22C9D9-90BB-42EB-B0FA-182D5F4E4E34}">
      <dgm:prSet/>
      <dgm:spPr/>
      <dgm:t>
        <a:bodyPr/>
        <a:lstStyle/>
        <a:p>
          <a:endParaRPr lang="de-DE"/>
        </a:p>
      </dgm:t>
    </dgm:pt>
    <dgm:pt modelId="{965E65EC-93FB-453C-B568-E4324CAF8B6C}" type="sibTrans" cxnId="{7F22C9D9-90BB-42EB-B0FA-182D5F4E4E34}">
      <dgm:prSet/>
      <dgm:spPr/>
      <dgm:t>
        <a:bodyPr/>
        <a:lstStyle/>
        <a:p>
          <a:endParaRPr lang="de-DE"/>
        </a:p>
      </dgm:t>
    </dgm:pt>
    <dgm:pt modelId="{768773F1-58D5-4F2A-9C33-7042DA47ECC6}">
      <dgm:prSet phldrT="[Text]" custT="1"/>
      <dgm:spPr/>
      <dgm:t>
        <a:bodyPr/>
        <a:lstStyle/>
        <a:p>
          <a:r>
            <a:rPr lang="de-DE" sz="2400" dirty="0"/>
            <a:t>Einsatzarten</a:t>
          </a:r>
          <a:r>
            <a:rPr lang="de-DE" sz="4300" dirty="0"/>
            <a:t> </a:t>
          </a:r>
        </a:p>
      </dgm:t>
    </dgm:pt>
    <dgm:pt modelId="{E8C1730A-0B1C-48B9-B0B0-55E16BF3B600}" type="parTrans" cxnId="{A7109F1A-4A9B-4A9E-B691-4EBC0D44CF7E}">
      <dgm:prSet/>
      <dgm:spPr/>
      <dgm:t>
        <a:bodyPr/>
        <a:lstStyle/>
        <a:p>
          <a:endParaRPr lang="de-DE"/>
        </a:p>
      </dgm:t>
    </dgm:pt>
    <dgm:pt modelId="{21107F66-471B-487F-84D5-4F1D5CD1B268}" type="sibTrans" cxnId="{A7109F1A-4A9B-4A9E-B691-4EBC0D44CF7E}">
      <dgm:prSet/>
      <dgm:spPr/>
      <dgm:t>
        <a:bodyPr/>
        <a:lstStyle/>
        <a:p>
          <a:endParaRPr lang="de-DE"/>
        </a:p>
      </dgm:t>
    </dgm:pt>
    <dgm:pt modelId="{639473C1-FC49-4DD1-B472-8A11333B4433}">
      <dgm:prSet phldrT="[Text]" custT="1"/>
      <dgm:spPr/>
      <dgm:t>
        <a:bodyPr/>
        <a:lstStyle/>
        <a:p>
          <a:r>
            <a:rPr lang="de-DE" sz="2400" dirty="0"/>
            <a:t>Zusammenfassung &amp; Fragen</a:t>
          </a:r>
        </a:p>
      </dgm:t>
    </dgm:pt>
    <dgm:pt modelId="{7C190DF2-02E8-43D0-974B-1B8E430E3ED0}" type="parTrans" cxnId="{0E6194D8-8172-4E0A-B332-6810B206C128}">
      <dgm:prSet/>
      <dgm:spPr/>
      <dgm:t>
        <a:bodyPr/>
        <a:lstStyle/>
        <a:p>
          <a:endParaRPr lang="de-DE"/>
        </a:p>
      </dgm:t>
    </dgm:pt>
    <dgm:pt modelId="{23B89072-E678-44F7-8143-B5E1EE47184E}" type="sibTrans" cxnId="{0E6194D8-8172-4E0A-B332-6810B206C128}">
      <dgm:prSet/>
      <dgm:spPr/>
      <dgm:t>
        <a:bodyPr/>
        <a:lstStyle/>
        <a:p>
          <a:endParaRPr lang="de-DE"/>
        </a:p>
      </dgm:t>
    </dgm:pt>
    <dgm:pt modelId="{B0EE7FB7-FF7A-4462-B8FE-544F4771A0AE}" type="pres">
      <dgm:prSet presAssocID="{EF60951E-0C00-41A2-901F-F7F3C0938B78}" presName="Name0" presStyleCnt="0">
        <dgm:presLayoutVars>
          <dgm:dir/>
          <dgm:resizeHandles val="exact"/>
        </dgm:presLayoutVars>
      </dgm:prSet>
      <dgm:spPr/>
    </dgm:pt>
    <dgm:pt modelId="{CCC73B83-06CF-43E7-BEA9-01259FE5DAA1}" type="pres">
      <dgm:prSet presAssocID="{CD234DAB-2047-4E44-98B1-1CA05148128C}" presName="composite" presStyleCnt="0"/>
      <dgm:spPr/>
    </dgm:pt>
    <dgm:pt modelId="{3FF3864E-889D-4CE3-A504-5FBB54061DE0}" type="pres">
      <dgm:prSet presAssocID="{CD234DAB-2047-4E44-98B1-1CA05148128C}" presName="rect1" presStyleLbl="trAlignAcc1" presStyleIdx="0" presStyleCnt="3" custLinFactNeighborX="-12343" custLinFactNeighborY="-58749">
        <dgm:presLayoutVars>
          <dgm:bulletEnabled val="1"/>
        </dgm:presLayoutVars>
      </dgm:prSet>
      <dgm:spPr/>
    </dgm:pt>
    <dgm:pt modelId="{F5621B7C-9333-4CEA-A56A-C7AABD0383C2}" type="pres">
      <dgm:prSet presAssocID="{CD234DAB-2047-4E44-98B1-1CA05148128C}" presName="rect2" presStyleLbl="fgImgPlace1" presStyleIdx="0" presStyleCnt="3" custScaleX="101976" custScaleY="77003" custLinFactX="-12772" custLinFactNeighborX="-100000" custLinFactNeighborY="-4215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72" r="-12072"/>
          </a:stretch>
        </a:blipFill>
      </dgm:spPr>
    </dgm:pt>
    <dgm:pt modelId="{F2132664-820B-4FE6-A5AC-7BC7914E48F6}" type="pres">
      <dgm:prSet presAssocID="{965E65EC-93FB-453C-B568-E4324CAF8B6C}" presName="sibTrans" presStyleCnt="0"/>
      <dgm:spPr/>
    </dgm:pt>
    <dgm:pt modelId="{2B757264-EAA7-4664-9187-C428396E7520}" type="pres">
      <dgm:prSet presAssocID="{768773F1-58D5-4F2A-9C33-7042DA47ECC6}" presName="composite" presStyleCnt="0"/>
      <dgm:spPr/>
    </dgm:pt>
    <dgm:pt modelId="{21A97F9B-361A-4D6A-A76B-F7B902246B77}" type="pres">
      <dgm:prSet presAssocID="{768773F1-58D5-4F2A-9C33-7042DA47ECC6}" presName="rect1" presStyleLbl="trAlignAcc1" presStyleIdx="1" presStyleCnt="3" custLinFactNeighborX="38358" custLinFactNeighborY="-64279">
        <dgm:presLayoutVars>
          <dgm:bulletEnabled val="1"/>
        </dgm:presLayoutVars>
      </dgm:prSet>
      <dgm:spPr/>
    </dgm:pt>
    <dgm:pt modelId="{7460DE5D-8398-4AED-925B-85822F2F22E4}" type="pres">
      <dgm:prSet presAssocID="{768773F1-58D5-4F2A-9C33-7042DA47ECC6}" presName="rect2" presStyleLbl="fgImgPlace1" presStyleIdx="1" presStyleCnt="3" custScaleX="174683" custScaleY="90918" custLinFactX="43038" custLinFactNeighborX="100000" custLinFactNeighborY="-42930"/>
      <dgm:spPr>
        <a:blipFill dpi="0" rotWithShape="1">
          <a:blip xmlns:r="http://schemas.openxmlformats.org/officeDocument/2006/relationships" r:embed="rId2"/>
          <a:srcRect/>
          <a:stretch>
            <a:fillRect l="9964" t="-1282" r="9964" b="-1282"/>
          </a:stretch>
        </a:blipFill>
      </dgm:spPr>
    </dgm:pt>
    <dgm:pt modelId="{D97A1F05-1251-459D-A32C-48A1908A4B9B}" type="pres">
      <dgm:prSet presAssocID="{21107F66-471B-487F-84D5-4F1D5CD1B268}" presName="sibTrans" presStyleCnt="0"/>
      <dgm:spPr/>
    </dgm:pt>
    <dgm:pt modelId="{4A4554DD-2563-43D8-80E1-A8CD9D94CEDE}" type="pres">
      <dgm:prSet presAssocID="{639473C1-FC49-4DD1-B472-8A11333B4433}" presName="composite" presStyleCnt="0"/>
      <dgm:spPr/>
    </dgm:pt>
    <dgm:pt modelId="{4DBFCDD9-F6D0-4574-965C-51DE4D6372BD}" type="pres">
      <dgm:prSet presAssocID="{639473C1-FC49-4DD1-B472-8A11333B4433}" presName="rect1" presStyleLbl="trAlignAcc1" presStyleIdx="2" presStyleCnt="3" custLinFactNeighborX="-70997" custLinFactNeighborY="51312">
        <dgm:presLayoutVars>
          <dgm:bulletEnabled val="1"/>
        </dgm:presLayoutVars>
      </dgm:prSet>
      <dgm:spPr/>
    </dgm:pt>
    <dgm:pt modelId="{5DFBDC51-A5A7-4C99-824E-1F08DB9DAF4D}" type="pres">
      <dgm:prSet presAssocID="{639473C1-FC49-4DD1-B472-8A11333B4433}" presName="rect2" presStyleLbl="fgImgPlace1" presStyleIdx="2" presStyleCnt="3" custLinFactX="-185341" custLinFactNeighborX="-200000" custLinFactNeighborY="626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A7109F1A-4A9B-4A9E-B691-4EBC0D44CF7E}" srcId="{EF60951E-0C00-41A2-901F-F7F3C0938B78}" destId="{768773F1-58D5-4F2A-9C33-7042DA47ECC6}" srcOrd="1" destOrd="0" parTransId="{E8C1730A-0B1C-48B9-B0B0-55E16BF3B600}" sibTransId="{21107F66-471B-487F-84D5-4F1D5CD1B268}"/>
    <dgm:cxn modelId="{01CF5474-0054-4271-AD10-51E0F7E32744}" type="presOf" srcId="{639473C1-FC49-4DD1-B472-8A11333B4433}" destId="{4DBFCDD9-F6D0-4574-965C-51DE4D6372BD}" srcOrd="0" destOrd="0" presId="urn:microsoft.com/office/officeart/2008/layout/PictureStrips"/>
    <dgm:cxn modelId="{0069BE59-4F36-4D58-B4C6-1BF184FA9C2F}" type="presOf" srcId="{768773F1-58D5-4F2A-9C33-7042DA47ECC6}" destId="{21A97F9B-361A-4D6A-A76B-F7B902246B77}" srcOrd="0" destOrd="0" presId="urn:microsoft.com/office/officeart/2008/layout/PictureStrips"/>
    <dgm:cxn modelId="{E774D57E-F8BA-491C-8574-6E40466774F0}" type="presOf" srcId="{EF60951E-0C00-41A2-901F-F7F3C0938B78}" destId="{B0EE7FB7-FF7A-4462-B8FE-544F4771A0AE}" srcOrd="0" destOrd="0" presId="urn:microsoft.com/office/officeart/2008/layout/PictureStrips"/>
    <dgm:cxn modelId="{0E6194D8-8172-4E0A-B332-6810B206C128}" srcId="{EF60951E-0C00-41A2-901F-F7F3C0938B78}" destId="{639473C1-FC49-4DD1-B472-8A11333B4433}" srcOrd="2" destOrd="0" parTransId="{7C190DF2-02E8-43D0-974B-1B8E430E3ED0}" sibTransId="{23B89072-E678-44F7-8143-B5E1EE47184E}"/>
    <dgm:cxn modelId="{7F22C9D9-90BB-42EB-B0FA-182D5F4E4E34}" srcId="{EF60951E-0C00-41A2-901F-F7F3C0938B78}" destId="{CD234DAB-2047-4E44-98B1-1CA05148128C}" srcOrd="0" destOrd="0" parTransId="{7D7043DF-1B2D-454B-A42A-2B226AFC800E}" sibTransId="{965E65EC-93FB-453C-B568-E4324CAF8B6C}"/>
    <dgm:cxn modelId="{C24045FC-3E15-4E12-86BD-4F96722D9E07}" type="presOf" srcId="{CD234DAB-2047-4E44-98B1-1CA05148128C}" destId="{3FF3864E-889D-4CE3-A504-5FBB54061DE0}" srcOrd="0" destOrd="0" presId="urn:microsoft.com/office/officeart/2008/layout/PictureStrips"/>
    <dgm:cxn modelId="{62CE3030-E2D1-4510-B296-12035E069BC6}" type="presParOf" srcId="{B0EE7FB7-FF7A-4462-B8FE-544F4771A0AE}" destId="{CCC73B83-06CF-43E7-BEA9-01259FE5DAA1}" srcOrd="0" destOrd="0" presId="urn:microsoft.com/office/officeart/2008/layout/PictureStrips"/>
    <dgm:cxn modelId="{AA1DDDDB-F93F-4CE1-AB02-07A605C93162}" type="presParOf" srcId="{CCC73B83-06CF-43E7-BEA9-01259FE5DAA1}" destId="{3FF3864E-889D-4CE3-A504-5FBB54061DE0}" srcOrd="0" destOrd="0" presId="urn:microsoft.com/office/officeart/2008/layout/PictureStrips"/>
    <dgm:cxn modelId="{55CE5945-D3DC-4F96-A599-9099BFF362A8}" type="presParOf" srcId="{CCC73B83-06CF-43E7-BEA9-01259FE5DAA1}" destId="{F5621B7C-9333-4CEA-A56A-C7AABD0383C2}" srcOrd="1" destOrd="0" presId="urn:microsoft.com/office/officeart/2008/layout/PictureStrips"/>
    <dgm:cxn modelId="{09700A09-4B25-4F43-B2BD-3B0B247982FF}" type="presParOf" srcId="{B0EE7FB7-FF7A-4462-B8FE-544F4771A0AE}" destId="{F2132664-820B-4FE6-A5AC-7BC7914E48F6}" srcOrd="1" destOrd="0" presId="urn:microsoft.com/office/officeart/2008/layout/PictureStrips"/>
    <dgm:cxn modelId="{A079C9C8-3397-4925-B3D5-8F85EE2CE609}" type="presParOf" srcId="{B0EE7FB7-FF7A-4462-B8FE-544F4771A0AE}" destId="{2B757264-EAA7-4664-9187-C428396E7520}" srcOrd="2" destOrd="0" presId="urn:microsoft.com/office/officeart/2008/layout/PictureStrips"/>
    <dgm:cxn modelId="{6B6B7FE4-4752-44C9-8527-5CC21B8DFE7D}" type="presParOf" srcId="{2B757264-EAA7-4664-9187-C428396E7520}" destId="{21A97F9B-361A-4D6A-A76B-F7B902246B77}" srcOrd="0" destOrd="0" presId="urn:microsoft.com/office/officeart/2008/layout/PictureStrips"/>
    <dgm:cxn modelId="{B723D797-4D4E-4B23-86AF-80787FBCA092}" type="presParOf" srcId="{2B757264-EAA7-4664-9187-C428396E7520}" destId="{7460DE5D-8398-4AED-925B-85822F2F22E4}" srcOrd="1" destOrd="0" presId="urn:microsoft.com/office/officeart/2008/layout/PictureStrips"/>
    <dgm:cxn modelId="{D4DC7F85-6D49-4370-92C5-07E2EC79BBF0}" type="presParOf" srcId="{B0EE7FB7-FF7A-4462-B8FE-544F4771A0AE}" destId="{D97A1F05-1251-459D-A32C-48A1908A4B9B}" srcOrd="3" destOrd="0" presId="urn:microsoft.com/office/officeart/2008/layout/PictureStrips"/>
    <dgm:cxn modelId="{64E6AC94-D44A-426D-AC30-49A88A9FA4D9}" type="presParOf" srcId="{B0EE7FB7-FF7A-4462-B8FE-544F4771A0AE}" destId="{4A4554DD-2563-43D8-80E1-A8CD9D94CEDE}" srcOrd="4" destOrd="0" presId="urn:microsoft.com/office/officeart/2008/layout/PictureStrips"/>
    <dgm:cxn modelId="{4510B80F-B9C1-4CBC-A15B-7FA62D6F8F6D}" type="presParOf" srcId="{4A4554DD-2563-43D8-80E1-A8CD9D94CEDE}" destId="{4DBFCDD9-F6D0-4574-965C-51DE4D6372BD}" srcOrd="0" destOrd="0" presId="urn:microsoft.com/office/officeart/2008/layout/PictureStrips"/>
    <dgm:cxn modelId="{5911A3C5-661C-4F76-8623-4810858E5856}" type="presParOf" srcId="{4A4554DD-2563-43D8-80E1-A8CD9D94CEDE}" destId="{5DFBDC51-A5A7-4C99-824E-1F08DB9DAF4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B6FEB-F987-4528-BE85-60745A60A136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76B07CF-7707-4390-A31E-58623A0AC4D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Einsatzaufkommen</a:t>
          </a:r>
          <a:r>
            <a:rPr lang="de-DE" baseline="0" dirty="0"/>
            <a:t> der letzten Jahre etwa gleich </a:t>
          </a:r>
        </a:p>
        <a:p>
          <a:r>
            <a:rPr lang="de-DE" baseline="0" dirty="0"/>
            <a:t>- 2020 leichter Rückgang der Einsatzzahlen – Corona?</a:t>
          </a:r>
          <a:endParaRPr lang="de-DE" dirty="0"/>
        </a:p>
      </dgm:t>
    </dgm:pt>
    <dgm:pt modelId="{A4385CEF-0E2C-414F-8ABE-CCABB1D8826E}" type="parTrans" cxnId="{EAC130C1-6271-4D79-BE57-5E690C316B37}">
      <dgm:prSet/>
      <dgm:spPr/>
      <dgm:t>
        <a:bodyPr/>
        <a:lstStyle/>
        <a:p>
          <a:endParaRPr lang="de-DE"/>
        </a:p>
      </dgm:t>
    </dgm:pt>
    <dgm:pt modelId="{FAB05AAC-8C63-4255-9BCD-8E92FC6CA8B6}" type="sibTrans" cxnId="{EAC130C1-6271-4D79-BE57-5E690C316B37}">
      <dgm:prSet/>
      <dgm:spPr/>
      <dgm:t>
        <a:bodyPr/>
        <a:lstStyle/>
        <a:p>
          <a:endParaRPr lang="de-DE"/>
        </a:p>
      </dgm:t>
    </dgm:pt>
    <dgm:pt modelId="{73488AAD-DF50-4871-8067-7E22B5C5811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Mehr als die Hälfte der Feuerwehreinsätze in Bund und Land fallen in die Kategorie TH</a:t>
          </a:r>
        </a:p>
      </dgm:t>
    </dgm:pt>
    <dgm:pt modelId="{BE2B2932-9FE7-4E71-B016-7AA550E9C6B2}" type="parTrans" cxnId="{46C7F42F-9C13-478F-8269-218FE69B5359}">
      <dgm:prSet/>
      <dgm:spPr/>
      <dgm:t>
        <a:bodyPr/>
        <a:lstStyle/>
        <a:p>
          <a:endParaRPr lang="de-DE"/>
        </a:p>
      </dgm:t>
    </dgm:pt>
    <dgm:pt modelId="{2DCE7660-32F1-4196-995F-051BE6B638D1}" type="sibTrans" cxnId="{46C7F42F-9C13-478F-8269-218FE69B5359}">
      <dgm:prSet/>
      <dgm:spPr/>
      <dgm:t>
        <a:bodyPr/>
        <a:lstStyle/>
        <a:p>
          <a:endParaRPr lang="de-DE"/>
        </a:p>
      </dgm:t>
    </dgm:pt>
    <dgm:pt modelId="{9F3E17AF-619A-42E7-8A68-04ECCAEDB90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Welche Einsätze zählen konkret zum Bereich TH? </a:t>
          </a:r>
        </a:p>
      </dgm:t>
    </dgm:pt>
    <dgm:pt modelId="{CEF9AD83-B5F6-49DA-A3F6-5DAA957C73B2}" type="parTrans" cxnId="{E9C8D8FB-22B8-48AB-A3DA-D0FDD1ABB38A}">
      <dgm:prSet/>
      <dgm:spPr/>
      <dgm:t>
        <a:bodyPr/>
        <a:lstStyle/>
        <a:p>
          <a:endParaRPr lang="de-DE"/>
        </a:p>
      </dgm:t>
    </dgm:pt>
    <dgm:pt modelId="{9A9E558D-6118-44FF-86F4-D27CE91FE2A1}" type="sibTrans" cxnId="{E9C8D8FB-22B8-48AB-A3DA-D0FDD1ABB38A}">
      <dgm:prSet/>
      <dgm:spPr/>
      <dgm:t>
        <a:bodyPr/>
        <a:lstStyle/>
        <a:p>
          <a:endParaRPr lang="de-DE"/>
        </a:p>
      </dgm:t>
    </dgm:pt>
    <dgm:pt modelId="{48C872AA-D23B-4D1C-B0CA-800A09DAD0A8}" type="pres">
      <dgm:prSet presAssocID="{412B6FEB-F987-4528-BE85-60745A60A136}" presName="CompostProcess" presStyleCnt="0">
        <dgm:presLayoutVars>
          <dgm:dir/>
          <dgm:resizeHandles val="exact"/>
        </dgm:presLayoutVars>
      </dgm:prSet>
      <dgm:spPr/>
    </dgm:pt>
    <dgm:pt modelId="{D31C7676-F178-42AA-8A74-153C64077FA2}" type="pres">
      <dgm:prSet presAssocID="{412B6FEB-F987-4528-BE85-60745A60A136}" presName="arrow" presStyleLbl="bgShp" presStyleIdx="0" presStyleCnt="1"/>
      <dgm:spPr>
        <a:solidFill>
          <a:srgbClr val="C00000"/>
        </a:solidFill>
      </dgm:spPr>
    </dgm:pt>
    <dgm:pt modelId="{84553FA3-396E-4F9B-A18B-6E36E60D6D26}" type="pres">
      <dgm:prSet presAssocID="{412B6FEB-F987-4528-BE85-60745A60A136}" presName="linearProcess" presStyleCnt="0"/>
      <dgm:spPr/>
    </dgm:pt>
    <dgm:pt modelId="{98AC6B94-6DFD-4F8D-974C-9AAB302954C9}" type="pres">
      <dgm:prSet presAssocID="{C76B07CF-7707-4390-A31E-58623A0AC4DC}" presName="textNode" presStyleLbl="node1" presStyleIdx="0" presStyleCnt="3">
        <dgm:presLayoutVars>
          <dgm:bulletEnabled val="1"/>
        </dgm:presLayoutVars>
      </dgm:prSet>
      <dgm:spPr/>
    </dgm:pt>
    <dgm:pt modelId="{98775423-B239-4B0E-A398-88F0D93CFC30}" type="pres">
      <dgm:prSet presAssocID="{FAB05AAC-8C63-4255-9BCD-8E92FC6CA8B6}" presName="sibTrans" presStyleCnt="0"/>
      <dgm:spPr/>
    </dgm:pt>
    <dgm:pt modelId="{E2C015A2-39BE-4E8C-B8F2-55ADD3FD8D8F}" type="pres">
      <dgm:prSet presAssocID="{73488AAD-DF50-4871-8067-7E22B5C5811B}" presName="textNode" presStyleLbl="node1" presStyleIdx="1" presStyleCnt="3">
        <dgm:presLayoutVars>
          <dgm:bulletEnabled val="1"/>
        </dgm:presLayoutVars>
      </dgm:prSet>
      <dgm:spPr/>
    </dgm:pt>
    <dgm:pt modelId="{997DF1AE-203B-4B17-81A8-9397DB881750}" type="pres">
      <dgm:prSet presAssocID="{2DCE7660-32F1-4196-995F-051BE6B638D1}" presName="sibTrans" presStyleCnt="0"/>
      <dgm:spPr/>
    </dgm:pt>
    <dgm:pt modelId="{A26A09D0-47E3-4B0C-A17D-E38E4C01B326}" type="pres">
      <dgm:prSet presAssocID="{9F3E17AF-619A-42E7-8A68-04ECCAEDB90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E49530F-BEB3-4F29-B166-787F72E2AEB2}" type="presOf" srcId="{9F3E17AF-619A-42E7-8A68-04ECCAEDB90B}" destId="{A26A09D0-47E3-4B0C-A17D-E38E4C01B326}" srcOrd="0" destOrd="0" presId="urn:microsoft.com/office/officeart/2005/8/layout/hProcess9"/>
    <dgm:cxn modelId="{42318427-BA63-4725-B576-EE944866B16B}" type="presOf" srcId="{412B6FEB-F987-4528-BE85-60745A60A136}" destId="{48C872AA-D23B-4D1C-B0CA-800A09DAD0A8}" srcOrd="0" destOrd="0" presId="urn:microsoft.com/office/officeart/2005/8/layout/hProcess9"/>
    <dgm:cxn modelId="{46C7F42F-9C13-478F-8269-218FE69B5359}" srcId="{412B6FEB-F987-4528-BE85-60745A60A136}" destId="{73488AAD-DF50-4871-8067-7E22B5C5811B}" srcOrd="1" destOrd="0" parTransId="{BE2B2932-9FE7-4E71-B016-7AA550E9C6B2}" sibTransId="{2DCE7660-32F1-4196-995F-051BE6B638D1}"/>
    <dgm:cxn modelId="{712BE837-FBDE-40F2-A6CD-B52DC92EB5F9}" type="presOf" srcId="{73488AAD-DF50-4871-8067-7E22B5C5811B}" destId="{E2C015A2-39BE-4E8C-B8F2-55ADD3FD8D8F}" srcOrd="0" destOrd="0" presId="urn:microsoft.com/office/officeart/2005/8/layout/hProcess9"/>
    <dgm:cxn modelId="{35F4248A-0029-4D5E-8804-275CB3BD04A3}" type="presOf" srcId="{C76B07CF-7707-4390-A31E-58623A0AC4DC}" destId="{98AC6B94-6DFD-4F8D-974C-9AAB302954C9}" srcOrd="0" destOrd="0" presId="urn:microsoft.com/office/officeart/2005/8/layout/hProcess9"/>
    <dgm:cxn modelId="{EAC130C1-6271-4D79-BE57-5E690C316B37}" srcId="{412B6FEB-F987-4528-BE85-60745A60A136}" destId="{C76B07CF-7707-4390-A31E-58623A0AC4DC}" srcOrd="0" destOrd="0" parTransId="{A4385CEF-0E2C-414F-8ABE-CCABB1D8826E}" sibTransId="{FAB05AAC-8C63-4255-9BCD-8E92FC6CA8B6}"/>
    <dgm:cxn modelId="{E9C8D8FB-22B8-48AB-A3DA-D0FDD1ABB38A}" srcId="{412B6FEB-F987-4528-BE85-60745A60A136}" destId="{9F3E17AF-619A-42E7-8A68-04ECCAEDB90B}" srcOrd="2" destOrd="0" parTransId="{CEF9AD83-B5F6-49DA-A3F6-5DAA957C73B2}" sibTransId="{9A9E558D-6118-44FF-86F4-D27CE91FE2A1}"/>
    <dgm:cxn modelId="{3A92EC09-FF8A-4ADC-946E-5181A78C532A}" type="presParOf" srcId="{48C872AA-D23B-4D1C-B0CA-800A09DAD0A8}" destId="{D31C7676-F178-42AA-8A74-153C64077FA2}" srcOrd="0" destOrd="0" presId="urn:microsoft.com/office/officeart/2005/8/layout/hProcess9"/>
    <dgm:cxn modelId="{60499337-5582-4982-9C54-1757B02AEECD}" type="presParOf" srcId="{48C872AA-D23B-4D1C-B0CA-800A09DAD0A8}" destId="{84553FA3-396E-4F9B-A18B-6E36E60D6D26}" srcOrd="1" destOrd="0" presId="urn:microsoft.com/office/officeart/2005/8/layout/hProcess9"/>
    <dgm:cxn modelId="{D32E536A-94B0-4781-A0BE-BA5430405A51}" type="presParOf" srcId="{84553FA3-396E-4F9B-A18B-6E36E60D6D26}" destId="{98AC6B94-6DFD-4F8D-974C-9AAB302954C9}" srcOrd="0" destOrd="0" presId="urn:microsoft.com/office/officeart/2005/8/layout/hProcess9"/>
    <dgm:cxn modelId="{86993272-4A14-4E1A-9BB8-6EE7B3490A07}" type="presParOf" srcId="{84553FA3-396E-4F9B-A18B-6E36E60D6D26}" destId="{98775423-B239-4B0E-A398-88F0D93CFC30}" srcOrd="1" destOrd="0" presId="urn:microsoft.com/office/officeart/2005/8/layout/hProcess9"/>
    <dgm:cxn modelId="{D837D6A2-9B77-46DA-8F4D-EE90E1CD5C9D}" type="presParOf" srcId="{84553FA3-396E-4F9B-A18B-6E36E60D6D26}" destId="{E2C015A2-39BE-4E8C-B8F2-55ADD3FD8D8F}" srcOrd="2" destOrd="0" presId="urn:microsoft.com/office/officeart/2005/8/layout/hProcess9"/>
    <dgm:cxn modelId="{0D20407A-69F5-4F3C-AE3B-AA4FEE8B1AEC}" type="presParOf" srcId="{84553FA3-396E-4F9B-A18B-6E36E60D6D26}" destId="{997DF1AE-203B-4B17-81A8-9397DB881750}" srcOrd="3" destOrd="0" presId="urn:microsoft.com/office/officeart/2005/8/layout/hProcess9"/>
    <dgm:cxn modelId="{0F11AE28-807E-4B82-AECA-896E5C1D08EE}" type="presParOf" srcId="{84553FA3-396E-4F9B-A18B-6E36E60D6D26}" destId="{A26A09D0-47E3-4B0C-A17D-E38E4C01B32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BD24A-0C92-4D7B-8E1A-95C3DCC41D99}" type="doc">
      <dgm:prSet loTypeId="urn:microsoft.com/office/officeart/2005/8/layout/matrix1" loCatId="matrix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0257E7A7-D4BD-45C2-B942-5797917926B6}">
      <dgm:prSet phldrT="[Text]"/>
      <dgm:spPr/>
      <dgm:t>
        <a:bodyPr/>
        <a:lstStyle/>
        <a:p>
          <a:r>
            <a:rPr lang="de-DE" dirty="0"/>
            <a:t>Welche Einsätze zählen in die Kategorie TH?</a:t>
          </a:r>
        </a:p>
      </dgm:t>
    </dgm:pt>
    <dgm:pt modelId="{884E06F2-74C9-4C76-A28E-B228E9C4FA2A}" type="parTrans" cxnId="{9003E3BF-CB0A-42FA-8C3B-D235AA42CF38}">
      <dgm:prSet/>
      <dgm:spPr/>
      <dgm:t>
        <a:bodyPr/>
        <a:lstStyle/>
        <a:p>
          <a:endParaRPr lang="de-DE"/>
        </a:p>
      </dgm:t>
    </dgm:pt>
    <dgm:pt modelId="{BD03E3FF-ABC6-450B-B72B-66CC2A792655}" type="sibTrans" cxnId="{9003E3BF-CB0A-42FA-8C3B-D235AA42CF38}">
      <dgm:prSet/>
      <dgm:spPr/>
      <dgm:t>
        <a:bodyPr/>
        <a:lstStyle/>
        <a:p>
          <a:endParaRPr lang="de-DE"/>
        </a:p>
      </dgm:t>
    </dgm:pt>
    <dgm:pt modelId="{29C2A730-B66F-4A2F-B01C-9B501FEC2BDE}">
      <dgm:prSet phldrT="[Text]"/>
      <dgm:spPr/>
      <dgm:t>
        <a:bodyPr/>
        <a:lstStyle/>
        <a:p>
          <a:endParaRPr lang="de-DE" dirty="0"/>
        </a:p>
      </dgm:t>
    </dgm:pt>
    <dgm:pt modelId="{EBBB9CF4-EA15-44D0-890F-E4830F7C4AE7}" type="parTrans" cxnId="{BA125380-4A75-4B7F-B2D8-8D9D8C5455C2}">
      <dgm:prSet/>
      <dgm:spPr/>
      <dgm:t>
        <a:bodyPr/>
        <a:lstStyle/>
        <a:p>
          <a:endParaRPr lang="de-DE"/>
        </a:p>
      </dgm:t>
    </dgm:pt>
    <dgm:pt modelId="{A1BD8B51-DA95-4CB3-B7E6-B5449931C453}" type="sibTrans" cxnId="{BA125380-4A75-4B7F-B2D8-8D9D8C5455C2}">
      <dgm:prSet/>
      <dgm:spPr/>
      <dgm:t>
        <a:bodyPr/>
        <a:lstStyle/>
        <a:p>
          <a:endParaRPr lang="de-DE"/>
        </a:p>
      </dgm:t>
    </dgm:pt>
    <dgm:pt modelId="{1ACFFAB3-C510-496B-AA50-4BF21D4DD6B5}">
      <dgm:prSet phldrT="[Text]" phldr="1"/>
      <dgm:spPr/>
      <dgm:t>
        <a:bodyPr/>
        <a:lstStyle/>
        <a:p>
          <a:endParaRPr lang="de-DE" dirty="0"/>
        </a:p>
      </dgm:t>
    </dgm:pt>
    <dgm:pt modelId="{C718D05C-216C-43B9-A552-01748A795840}" type="parTrans" cxnId="{8815BAA0-351E-4A47-980E-DAFB0FFAF5C5}">
      <dgm:prSet/>
      <dgm:spPr/>
      <dgm:t>
        <a:bodyPr/>
        <a:lstStyle/>
        <a:p>
          <a:endParaRPr lang="de-DE"/>
        </a:p>
      </dgm:t>
    </dgm:pt>
    <dgm:pt modelId="{C3C39BF5-ABE8-4B2A-829D-049A3B82224B}" type="sibTrans" cxnId="{8815BAA0-351E-4A47-980E-DAFB0FFAF5C5}">
      <dgm:prSet/>
      <dgm:spPr/>
      <dgm:t>
        <a:bodyPr/>
        <a:lstStyle/>
        <a:p>
          <a:endParaRPr lang="de-DE"/>
        </a:p>
      </dgm:t>
    </dgm:pt>
    <dgm:pt modelId="{FFF5C13C-3770-4407-BA2B-EC54CDDBEAA6}">
      <dgm:prSet phldrT="[Text]" phldr="1"/>
      <dgm:spPr/>
      <dgm:t>
        <a:bodyPr/>
        <a:lstStyle/>
        <a:p>
          <a:endParaRPr lang="de-DE"/>
        </a:p>
      </dgm:t>
    </dgm:pt>
    <dgm:pt modelId="{C95F4B6A-5C58-4B8F-8658-94F3BCA5AA21}" type="parTrans" cxnId="{3C214CE8-5DD5-4B1D-ACF4-8233BD86D94F}">
      <dgm:prSet/>
      <dgm:spPr/>
      <dgm:t>
        <a:bodyPr/>
        <a:lstStyle/>
        <a:p>
          <a:endParaRPr lang="de-DE"/>
        </a:p>
      </dgm:t>
    </dgm:pt>
    <dgm:pt modelId="{68A51C09-5F3E-4AF1-B05B-B79080005A88}" type="sibTrans" cxnId="{3C214CE8-5DD5-4B1D-ACF4-8233BD86D94F}">
      <dgm:prSet/>
      <dgm:spPr/>
      <dgm:t>
        <a:bodyPr/>
        <a:lstStyle/>
        <a:p>
          <a:endParaRPr lang="de-DE"/>
        </a:p>
      </dgm:t>
    </dgm:pt>
    <dgm:pt modelId="{D8C8953B-0D82-468B-9008-E98F3877979C}">
      <dgm:prSet phldrT="[Text]" phldr="1"/>
      <dgm:spPr/>
      <dgm:t>
        <a:bodyPr/>
        <a:lstStyle/>
        <a:p>
          <a:endParaRPr lang="de-DE"/>
        </a:p>
      </dgm:t>
    </dgm:pt>
    <dgm:pt modelId="{C818D8F0-984E-4BAB-997E-BF6449A4FCD0}" type="parTrans" cxnId="{A2141F72-9F5F-4341-B740-9F3E38350B73}">
      <dgm:prSet/>
      <dgm:spPr/>
      <dgm:t>
        <a:bodyPr/>
        <a:lstStyle/>
        <a:p>
          <a:endParaRPr lang="de-DE"/>
        </a:p>
      </dgm:t>
    </dgm:pt>
    <dgm:pt modelId="{A25A3DF5-19EE-4A70-B260-C364A8021933}" type="sibTrans" cxnId="{A2141F72-9F5F-4341-B740-9F3E38350B73}">
      <dgm:prSet/>
      <dgm:spPr/>
      <dgm:t>
        <a:bodyPr/>
        <a:lstStyle/>
        <a:p>
          <a:endParaRPr lang="de-DE"/>
        </a:p>
      </dgm:t>
    </dgm:pt>
    <dgm:pt modelId="{714A50BF-89CB-47F5-8F6A-ECD7F00BD305}" type="pres">
      <dgm:prSet presAssocID="{5DDBD24A-0C92-4D7B-8E1A-95C3DCC41D9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66B2A2-B450-4F47-A7D1-3B14FA854165}" type="pres">
      <dgm:prSet presAssocID="{5DDBD24A-0C92-4D7B-8E1A-95C3DCC41D99}" presName="matrix" presStyleCnt="0"/>
      <dgm:spPr/>
    </dgm:pt>
    <dgm:pt modelId="{1B565D14-5501-49EF-BDF2-D0577996E4E9}" type="pres">
      <dgm:prSet presAssocID="{5DDBD24A-0C92-4D7B-8E1A-95C3DCC41D99}" presName="tile1" presStyleLbl="node1" presStyleIdx="0" presStyleCnt="4" custScaleX="100407" custScaleY="99133" custLinFactNeighborY="279"/>
      <dgm:spPr>
        <a:blipFill dpi="0" rotWithShape="0">
          <a:blip xmlns:r="http://schemas.openxmlformats.org/officeDocument/2006/relationships" r:embed="rId1"/>
          <a:srcRect/>
          <a:stretch>
            <a:fillRect l="333" t="-16306" r="333" b="-16306"/>
          </a:stretch>
        </a:blipFill>
      </dgm:spPr>
    </dgm:pt>
    <dgm:pt modelId="{F805E09C-B497-4988-B3E6-1027ED13B82F}" type="pres">
      <dgm:prSet presAssocID="{5DDBD24A-0C92-4D7B-8E1A-95C3DCC41D9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5E3666D-8F2D-4374-B633-AE15FF73D772}" type="pres">
      <dgm:prSet presAssocID="{5DDBD24A-0C92-4D7B-8E1A-95C3DCC41D99}" presName="tile2" presStyleLbl="node1" presStyleIdx="1" presStyleCnt="4"/>
      <dgm:spPr>
        <a:blipFill dpi="0" rotWithShape="0">
          <a:blip xmlns:r="http://schemas.openxmlformats.org/officeDocument/2006/relationships" r:embed="rId2"/>
          <a:srcRect/>
          <a:stretch>
            <a:fillRect l="1006" t="-8542" r="1006" b="-8542"/>
          </a:stretch>
        </a:blipFill>
      </dgm:spPr>
    </dgm:pt>
    <dgm:pt modelId="{5B724F1C-E053-45C0-BE3C-6F1448322137}" type="pres">
      <dgm:prSet presAssocID="{5DDBD24A-0C92-4D7B-8E1A-95C3DCC41D9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CB239E4-75A4-472F-A377-26661198C5FF}" type="pres">
      <dgm:prSet presAssocID="{5DDBD24A-0C92-4D7B-8E1A-95C3DCC41D99}" presName="tile3" presStyleLbl="node1" presStyleIdx="2" presStyleCnt="4"/>
      <dgm:spPr>
        <a:blipFill dpi="0" rotWithShape="0">
          <a:blip xmlns:r="http://schemas.openxmlformats.org/officeDocument/2006/relationships" r:embed="rId3"/>
          <a:srcRect/>
          <a:stretch>
            <a:fillRect l="1006" t="-2379" r="1006" b="-2379"/>
          </a:stretch>
        </a:blipFill>
      </dgm:spPr>
    </dgm:pt>
    <dgm:pt modelId="{FF7917FA-1AD0-490D-84D7-AEBE7375D15A}" type="pres">
      <dgm:prSet presAssocID="{5DDBD24A-0C92-4D7B-8E1A-95C3DCC41D9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875EED0-BF12-4839-8849-6B9941329F49}" type="pres">
      <dgm:prSet presAssocID="{5DDBD24A-0C92-4D7B-8E1A-95C3DCC41D99}" presName="tile4" presStyleLbl="node1" presStyleIdx="3" presStyleCnt="4" custScaleX="99564" custScaleY="100507" custLinFactNeighborX="116" custLinFactNeighborY="1891"/>
      <dgm:spPr>
        <a:blipFill dpi="0" rotWithShape="0">
          <a:blip xmlns:r="http://schemas.openxmlformats.org/officeDocument/2006/relationships" r:embed="rId4"/>
          <a:srcRect/>
          <a:stretch>
            <a:fillRect t="-5180" b="-5180"/>
          </a:stretch>
        </a:blipFill>
      </dgm:spPr>
    </dgm:pt>
    <dgm:pt modelId="{5B955EBE-6E3D-4113-BA9C-9EE4FC8F8D9F}" type="pres">
      <dgm:prSet presAssocID="{5DDBD24A-0C92-4D7B-8E1A-95C3DCC41D9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F8904F2-3301-4206-AF2A-50D77D3BC81C}" type="pres">
      <dgm:prSet presAssocID="{5DDBD24A-0C92-4D7B-8E1A-95C3DCC41D9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73D7215-B433-47C1-84FF-A9E66D5AC079}" type="presOf" srcId="{5DDBD24A-0C92-4D7B-8E1A-95C3DCC41D99}" destId="{714A50BF-89CB-47F5-8F6A-ECD7F00BD305}" srcOrd="0" destOrd="0" presId="urn:microsoft.com/office/officeart/2005/8/layout/matrix1"/>
    <dgm:cxn modelId="{A2141F72-9F5F-4341-B740-9F3E38350B73}" srcId="{29C2A730-B66F-4A2F-B01C-9B501FEC2BDE}" destId="{D8C8953B-0D82-468B-9008-E98F3877979C}" srcOrd="2" destOrd="0" parTransId="{C818D8F0-984E-4BAB-997E-BF6449A4FCD0}" sibTransId="{A25A3DF5-19EE-4A70-B260-C364A8021933}"/>
    <dgm:cxn modelId="{BA125380-4A75-4B7F-B2D8-8D9D8C5455C2}" srcId="{5DDBD24A-0C92-4D7B-8E1A-95C3DCC41D99}" destId="{29C2A730-B66F-4A2F-B01C-9B501FEC2BDE}" srcOrd="1" destOrd="0" parTransId="{EBBB9CF4-EA15-44D0-890F-E4830F7C4AE7}" sibTransId="{A1BD8B51-DA95-4CB3-B7E6-B5449931C453}"/>
    <dgm:cxn modelId="{8815BAA0-351E-4A47-980E-DAFB0FFAF5C5}" srcId="{29C2A730-B66F-4A2F-B01C-9B501FEC2BDE}" destId="{1ACFFAB3-C510-496B-AA50-4BF21D4DD6B5}" srcOrd="0" destOrd="0" parTransId="{C718D05C-216C-43B9-A552-01748A795840}" sibTransId="{C3C39BF5-ABE8-4B2A-829D-049A3B82224B}"/>
    <dgm:cxn modelId="{9003E3BF-CB0A-42FA-8C3B-D235AA42CF38}" srcId="{5DDBD24A-0C92-4D7B-8E1A-95C3DCC41D99}" destId="{0257E7A7-D4BD-45C2-B942-5797917926B6}" srcOrd="0" destOrd="0" parTransId="{884E06F2-74C9-4C76-A28E-B228E9C4FA2A}" sibTransId="{BD03E3FF-ABC6-450B-B72B-66CC2A792655}"/>
    <dgm:cxn modelId="{3C214CE8-5DD5-4B1D-ACF4-8233BD86D94F}" srcId="{29C2A730-B66F-4A2F-B01C-9B501FEC2BDE}" destId="{FFF5C13C-3770-4407-BA2B-EC54CDDBEAA6}" srcOrd="1" destOrd="0" parTransId="{C95F4B6A-5C58-4B8F-8658-94F3BCA5AA21}" sibTransId="{68A51C09-5F3E-4AF1-B05B-B79080005A88}"/>
    <dgm:cxn modelId="{468D7CEE-B3C5-4FA7-812D-396034B7F751}" type="presOf" srcId="{0257E7A7-D4BD-45C2-B942-5797917926B6}" destId="{2F8904F2-3301-4206-AF2A-50D77D3BC81C}" srcOrd="0" destOrd="0" presId="urn:microsoft.com/office/officeart/2005/8/layout/matrix1"/>
    <dgm:cxn modelId="{9B4162CA-7D9F-4576-8962-88A129CAAAC0}" type="presParOf" srcId="{714A50BF-89CB-47F5-8F6A-ECD7F00BD305}" destId="{7F66B2A2-B450-4F47-A7D1-3B14FA854165}" srcOrd="0" destOrd="0" presId="urn:microsoft.com/office/officeart/2005/8/layout/matrix1"/>
    <dgm:cxn modelId="{D7DC135E-7109-4BE0-B6BA-CCF3127DAE04}" type="presParOf" srcId="{7F66B2A2-B450-4F47-A7D1-3B14FA854165}" destId="{1B565D14-5501-49EF-BDF2-D0577996E4E9}" srcOrd="0" destOrd="0" presId="urn:microsoft.com/office/officeart/2005/8/layout/matrix1"/>
    <dgm:cxn modelId="{969C7785-48D8-4D30-B644-0E1D67C2A2D4}" type="presParOf" srcId="{7F66B2A2-B450-4F47-A7D1-3B14FA854165}" destId="{F805E09C-B497-4988-B3E6-1027ED13B82F}" srcOrd="1" destOrd="0" presId="urn:microsoft.com/office/officeart/2005/8/layout/matrix1"/>
    <dgm:cxn modelId="{59EFF027-6D90-40B7-99A0-3F63F0D6A926}" type="presParOf" srcId="{7F66B2A2-B450-4F47-A7D1-3B14FA854165}" destId="{35E3666D-8F2D-4374-B633-AE15FF73D772}" srcOrd="2" destOrd="0" presId="urn:microsoft.com/office/officeart/2005/8/layout/matrix1"/>
    <dgm:cxn modelId="{5A45F945-C864-41CE-8A07-1FF876E0DADB}" type="presParOf" srcId="{7F66B2A2-B450-4F47-A7D1-3B14FA854165}" destId="{5B724F1C-E053-45C0-BE3C-6F1448322137}" srcOrd="3" destOrd="0" presId="urn:microsoft.com/office/officeart/2005/8/layout/matrix1"/>
    <dgm:cxn modelId="{DB4C28DB-C181-41B2-A1B3-8F981E138719}" type="presParOf" srcId="{7F66B2A2-B450-4F47-A7D1-3B14FA854165}" destId="{6CB239E4-75A4-472F-A377-26661198C5FF}" srcOrd="4" destOrd="0" presId="urn:microsoft.com/office/officeart/2005/8/layout/matrix1"/>
    <dgm:cxn modelId="{A650CF76-502F-432C-BE5D-4682B93783E8}" type="presParOf" srcId="{7F66B2A2-B450-4F47-A7D1-3B14FA854165}" destId="{FF7917FA-1AD0-490D-84D7-AEBE7375D15A}" srcOrd="5" destOrd="0" presId="urn:microsoft.com/office/officeart/2005/8/layout/matrix1"/>
    <dgm:cxn modelId="{957659A0-CF7F-4C71-A97F-D2B2C4FBF142}" type="presParOf" srcId="{7F66B2A2-B450-4F47-A7D1-3B14FA854165}" destId="{9875EED0-BF12-4839-8849-6B9941329F49}" srcOrd="6" destOrd="0" presId="urn:microsoft.com/office/officeart/2005/8/layout/matrix1"/>
    <dgm:cxn modelId="{E8BC029C-F892-4E28-BBAA-198F43449A38}" type="presParOf" srcId="{7F66B2A2-B450-4F47-A7D1-3B14FA854165}" destId="{5B955EBE-6E3D-4113-BA9C-9EE4FC8F8D9F}" srcOrd="7" destOrd="0" presId="urn:microsoft.com/office/officeart/2005/8/layout/matrix1"/>
    <dgm:cxn modelId="{D121EEDE-3CD3-4EBB-BD05-6E905EA181A8}" type="presParOf" srcId="{714A50BF-89CB-47F5-8F6A-ECD7F00BD305}" destId="{2F8904F2-3301-4206-AF2A-50D77D3BC81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F6B8AD-35DA-4325-A1DF-E439374E5D27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E2BE30C-22AA-4B95-9D67-1B5355B655F4}">
      <dgm:prSet phldrT="[Text]"/>
      <dgm:spPr/>
      <dgm:t>
        <a:bodyPr/>
        <a:lstStyle/>
        <a:p>
          <a:r>
            <a:rPr lang="de-DE" dirty="0"/>
            <a:t>Verkehrsunfall – mit und ohne Personenschaden </a:t>
          </a:r>
        </a:p>
      </dgm:t>
    </dgm:pt>
    <dgm:pt modelId="{723605A3-7D1E-4384-8B32-DD0AC375B856}" type="parTrans" cxnId="{8A264C40-3126-4932-AFF6-F6E36C0B28C9}">
      <dgm:prSet/>
      <dgm:spPr/>
      <dgm:t>
        <a:bodyPr/>
        <a:lstStyle/>
        <a:p>
          <a:endParaRPr lang="de-DE"/>
        </a:p>
      </dgm:t>
    </dgm:pt>
    <dgm:pt modelId="{6B632CDE-78D7-4938-B896-2DB344836ADF}" type="sibTrans" cxnId="{8A264C40-3126-4932-AFF6-F6E36C0B28C9}">
      <dgm:prSet/>
      <dgm:spPr/>
      <dgm:t>
        <a:bodyPr/>
        <a:lstStyle/>
        <a:p>
          <a:endParaRPr lang="de-DE"/>
        </a:p>
      </dgm:t>
    </dgm:pt>
    <dgm:pt modelId="{31D75E80-9C00-4D01-AE8B-8250B2D437A8}">
      <dgm:prSet phldrT="[Text]"/>
      <dgm:spPr/>
      <dgm:t>
        <a:bodyPr/>
        <a:lstStyle/>
        <a:p>
          <a:r>
            <a:rPr lang="de-DE" dirty="0"/>
            <a:t>Unwetter/Sturm – Baum auf Fahrbahn/Auto/Haus etc.</a:t>
          </a:r>
        </a:p>
      </dgm:t>
    </dgm:pt>
    <dgm:pt modelId="{D6C6090A-F601-4202-A7E8-26241BAD5727}" type="parTrans" cxnId="{5753F6B0-C4A7-4F99-ACDC-0A151E56486B}">
      <dgm:prSet/>
      <dgm:spPr/>
      <dgm:t>
        <a:bodyPr/>
        <a:lstStyle/>
        <a:p>
          <a:endParaRPr lang="de-DE"/>
        </a:p>
      </dgm:t>
    </dgm:pt>
    <dgm:pt modelId="{4F916B03-12F2-4953-B9B6-70286ACA3A36}" type="sibTrans" cxnId="{5753F6B0-C4A7-4F99-ACDC-0A151E56486B}">
      <dgm:prSet/>
      <dgm:spPr/>
      <dgm:t>
        <a:bodyPr/>
        <a:lstStyle/>
        <a:p>
          <a:endParaRPr lang="de-DE"/>
        </a:p>
      </dgm:t>
    </dgm:pt>
    <dgm:pt modelId="{9CE6A68A-4F15-4C63-B527-5B6BDE160CE7}">
      <dgm:prSet phldrT="[Text]"/>
      <dgm:spPr/>
      <dgm:t>
        <a:bodyPr/>
        <a:lstStyle/>
        <a:p>
          <a:r>
            <a:rPr lang="de-DE" dirty="0"/>
            <a:t>Groß- und Kleintierrettung</a:t>
          </a:r>
        </a:p>
      </dgm:t>
    </dgm:pt>
    <dgm:pt modelId="{1F6B0C2A-FF3C-4C90-9410-A5AAB7C91CC2}" type="parTrans" cxnId="{1FABB9F9-0BE9-4D9D-A363-90EF25BF5E8C}">
      <dgm:prSet/>
      <dgm:spPr/>
      <dgm:t>
        <a:bodyPr/>
        <a:lstStyle/>
        <a:p>
          <a:endParaRPr lang="de-DE"/>
        </a:p>
      </dgm:t>
    </dgm:pt>
    <dgm:pt modelId="{A09EDEE1-65FB-4D0C-B36A-09A663B9020A}" type="sibTrans" cxnId="{1FABB9F9-0BE9-4D9D-A363-90EF25BF5E8C}">
      <dgm:prSet/>
      <dgm:spPr/>
      <dgm:t>
        <a:bodyPr/>
        <a:lstStyle/>
        <a:p>
          <a:endParaRPr lang="de-DE"/>
        </a:p>
      </dgm:t>
    </dgm:pt>
    <dgm:pt modelId="{372A53B7-E6F5-445A-A2CB-471A05013BD4}">
      <dgm:prSet phldrT="[Text]"/>
      <dgm:spPr/>
      <dgm:t>
        <a:bodyPr/>
        <a:lstStyle/>
        <a:p>
          <a:r>
            <a:rPr lang="de-DE" dirty="0"/>
            <a:t>Ölspur, auslaufende Betriebsstoffe</a:t>
          </a:r>
        </a:p>
      </dgm:t>
    </dgm:pt>
    <dgm:pt modelId="{D1FDFB72-3AAD-4266-A085-DDEB56BBF809}" type="parTrans" cxnId="{7E0DCB3C-EB5C-404F-B217-34E714150F41}">
      <dgm:prSet/>
      <dgm:spPr/>
      <dgm:t>
        <a:bodyPr/>
        <a:lstStyle/>
        <a:p>
          <a:endParaRPr lang="de-DE"/>
        </a:p>
      </dgm:t>
    </dgm:pt>
    <dgm:pt modelId="{C9D7DC63-C7BF-4CD7-9F9E-78B93DE60B2D}" type="sibTrans" cxnId="{7E0DCB3C-EB5C-404F-B217-34E714150F41}">
      <dgm:prSet/>
      <dgm:spPr/>
      <dgm:t>
        <a:bodyPr/>
        <a:lstStyle/>
        <a:p>
          <a:endParaRPr lang="de-DE"/>
        </a:p>
      </dgm:t>
    </dgm:pt>
    <dgm:pt modelId="{FD6E17B3-D486-4460-BF02-2B2906605EB3}">
      <dgm:prSet phldrT="[Text]"/>
      <dgm:spPr/>
      <dgm:t>
        <a:bodyPr/>
        <a:lstStyle/>
        <a:p>
          <a:r>
            <a:rPr lang="de-DE" dirty="0"/>
            <a:t>Überschwemmung/Hochwasser – Keller/Haus voll Wasser, Dammbruch</a:t>
          </a:r>
        </a:p>
      </dgm:t>
    </dgm:pt>
    <dgm:pt modelId="{704C0B69-95B9-44C6-9050-39DEDF544A00}" type="parTrans" cxnId="{ACB9999B-6519-4086-9C47-68624A3A6986}">
      <dgm:prSet/>
      <dgm:spPr/>
      <dgm:t>
        <a:bodyPr/>
        <a:lstStyle/>
        <a:p>
          <a:endParaRPr lang="de-DE"/>
        </a:p>
      </dgm:t>
    </dgm:pt>
    <dgm:pt modelId="{58E3C691-368F-4FFE-8382-84A97079941E}" type="sibTrans" cxnId="{ACB9999B-6519-4086-9C47-68624A3A6986}">
      <dgm:prSet/>
      <dgm:spPr/>
      <dgm:t>
        <a:bodyPr/>
        <a:lstStyle/>
        <a:p>
          <a:endParaRPr lang="de-DE"/>
        </a:p>
      </dgm:t>
    </dgm:pt>
    <dgm:pt modelId="{56C5AD45-BB0D-4A99-9E08-899803C29C28}">
      <dgm:prSet phldrT="[Text]"/>
      <dgm:spPr/>
      <dgm:t>
        <a:bodyPr/>
        <a:lstStyle/>
        <a:p>
          <a:r>
            <a:rPr lang="de-DE" dirty="0"/>
            <a:t>Amtshilfe/Unterstützung – Türöffnung, Tragehilfe, </a:t>
          </a:r>
          <a:r>
            <a:rPr lang="de-DE" dirty="0" err="1"/>
            <a:t>LebEL</a:t>
          </a:r>
          <a:endParaRPr lang="de-DE" dirty="0"/>
        </a:p>
      </dgm:t>
    </dgm:pt>
    <dgm:pt modelId="{2C729FA6-CA97-479B-85A4-06299F953DA2}" type="parTrans" cxnId="{9A045CA1-8691-47BC-AFDB-CF92599CD94F}">
      <dgm:prSet/>
      <dgm:spPr/>
      <dgm:t>
        <a:bodyPr/>
        <a:lstStyle/>
        <a:p>
          <a:endParaRPr lang="de-DE"/>
        </a:p>
      </dgm:t>
    </dgm:pt>
    <dgm:pt modelId="{F5BB65B7-F610-4535-8718-6B87111A5A7E}" type="sibTrans" cxnId="{9A045CA1-8691-47BC-AFDB-CF92599CD94F}">
      <dgm:prSet/>
      <dgm:spPr/>
      <dgm:t>
        <a:bodyPr/>
        <a:lstStyle/>
        <a:p>
          <a:endParaRPr lang="de-DE"/>
        </a:p>
      </dgm:t>
    </dgm:pt>
    <dgm:pt modelId="{8C92F4F3-E90F-43E3-BBB9-8C0C50D9DB29}">
      <dgm:prSet phldrT="[Text]"/>
      <dgm:spPr/>
      <dgm:t>
        <a:bodyPr/>
        <a:lstStyle/>
        <a:p>
          <a:r>
            <a:rPr lang="de-DE" dirty="0"/>
            <a:t>…. </a:t>
          </a:r>
        </a:p>
      </dgm:t>
    </dgm:pt>
    <dgm:pt modelId="{D99B8ABA-DB57-4276-B6AD-292423DF7F94}" type="parTrans" cxnId="{BE1BDB25-FADA-417C-9454-A3C3F2CDEEEA}">
      <dgm:prSet/>
      <dgm:spPr/>
      <dgm:t>
        <a:bodyPr/>
        <a:lstStyle/>
        <a:p>
          <a:endParaRPr lang="de-DE"/>
        </a:p>
      </dgm:t>
    </dgm:pt>
    <dgm:pt modelId="{AD415927-586E-4C87-8EF5-7C19F41FDE78}" type="sibTrans" cxnId="{BE1BDB25-FADA-417C-9454-A3C3F2CDEEEA}">
      <dgm:prSet/>
      <dgm:spPr/>
      <dgm:t>
        <a:bodyPr/>
        <a:lstStyle/>
        <a:p>
          <a:endParaRPr lang="de-DE"/>
        </a:p>
      </dgm:t>
    </dgm:pt>
    <dgm:pt modelId="{BCADD89D-2EB9-4E40-9701-64771121D9A9}" type="pres">
      <dgm:prSet presAssocID="{22F6B8AD-35DA-4325-A1DF-E439374E5D27}" presName="linear" presStyleCnt="0">
        <dgm:presLayoutVars>
          <dgm:dir/>
          <dgm:animLvl val="lvl"/>
          <dgm:resizeHandles val="exact"/>
        </dgm:presLayoutVars>
      </dgm:prSet>
      <dgm:spPr/>
    </dgm:pt>
    <dgm:pt modelId="{55657387-709D-489C-B2C5-C1BD1C6FE5E8}" type="pres">
      <dgm:prSet presAssocID="{AE2BE30C-22AA-4B95-9D67-1B5355B655F4}" presName="parentLin" presStyleCnt="0"/>
      <dgm:spPr/>
    </dgm:pt>
    <dgm:pt modelId="{7E94E963-B412-40B0-A728-519813C84EF2}" type="pres">
      <dgm:prSet presAssocID="{AE2BE30C-22AA-4B95-9D67-1B5355B655F4}" presName="parentLeftMargin" presStyleLbl="node1" presStyleIdx="0" presStyleCnt="7"/>
      <dgm:spPr/>
    </dgm:pt>
    <dgm:pt modelId="{660D6DF6-3040-4CD8-82AD-E2522DAE2F13}" type="pres">
      <dgm:prSet presAssocID="{AE2BE30C-22AA-4B95-9D67-1B5355B655F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303A36D-DDF0-4778-9F43-072F80339743}" type="pres">
      <dgm:prSet presAssocID="{AE2BE30C-22AA-4B95-9D67-1B5355B655F4}" presName="negativeSpace" presStyleCnt="0"/>
      <dgm:spPr/>
    </dgm:pt>
    <dgm:pt modelId="{07CE6205-CAFA-4B84-844E-24F202C7F12D}" type="pres">
      <dgm:prSet presAssocID="{AE2BE30C-22AA-4B95-9D67-1B5355B655F4}" presName="childText" presStyleLbl="conFgAcc1" presStyleIdx="0" presStyleCnt="7">
        <dgm:presLayoutVars>
          <dgm:bulletEnabled val="1"/>
        </dgm:presLayoutVars>
      </dgm:prSet>
      <dgm:spPr/>
    </dgm:pt>
    <dgm:pt modelId="{3053296D-FA68-4CFF-BF54-8EC3638F1B10}" type="pres">
      <dgm:prSet presAssocID="{6B632CDE-78D7-4938-B896-2DB344836ADF}" presName="spaceBetweenRectangles" presStyleCnt="0"/>
      <dgm:spPr/>
    </dgm:pt>
    <dgm:pt modelId="{FB44D628-A053-4E24-9DB6-E1F8233EF076}" type="pres">
      <dgm:prSet presAssocID="{372A53B7-E6F5-445A-A2CB-471A05013BD4}" presName="parentLin" presStyleCnt="0"/>
      <dgm:spPr/>
    </dgm:pt>
    <dgm:pt modelId="{837350ED-9FED-424D-A9E1-0163D4FE89A3}" type="pres">
      <dgm:prSet presAssocID="{372A53B7-E6F5-445A-A2CB-471A05013BD4}" presName="parentLeftMargin" presStyleLbl="node1" presStyleIdx="0" presStyleCnt="7"/>
      <dgm:spPr/>
    </dgm:pt>
    <dgm:pt modelId="{EC173110-1084-4C8F-A244-B9C9602E57C1}" type="pres">
      <dgm:prSet presAssocID="{372A53B7-E6F5-445A-A2CB-471A05013BD4}" presName="parentText" presStyleLbl="node1" presStyleIdx="1" presStyleCnt="7" custLinFactNeighborX="7512" custLinFactNeighborY="8654">
        <dgm:presLayoutVars>
          <dgm:chMax val="0"/>
          <dgm:bulletEnabled val="1"/>
        </dgm:presLayoutVars>
      </dgm:prSet>
      <dgm:spPr/>
    </dgm:pt>
    <dgm:pt modelId="{7F5BC7FC-350D-4C0B-91B9-548DFD1AA9C4}" type="pres">
      <dgm:prSet presAssocID="{372A53B7-E6F5-445A-A2CB-471A05013BD4}" presName="negativeSpace" presStyleCnt="0"/>
      <dgm:spPr/>
    </dgm:pt>
    <dgm:pt modelId="{27BCC6DF-ABF6-48D6-B7EC-BE118CE00A01}" type="pres">
      <dgm:prSet presAssocID="{372A53B7-E6F5-445A-A2CB-471A05013BD4}" presName="childText" presStyleLbl="conFgAcc1" presStyleIdx="1" presStyleCnt="7">
        <dgm:presLayoutVars>
          <dgm:bulletEnabled val="1"/>
        </dgm:presLayoutVars>
      </dgm:prSet>
      <dgm:spPr/>
    </dgm:pt>
    <dgm:pt modelId="{B32DB4C0-902B-4224-9DEC-A27AE37CB335}" type="pres">
      <dgm:prSet presAssocID="{C9D7DC63-C7BF-4CD7-9F9E-78B93DE60B2D}" presName="spaceBetweenRectangles" presStyleCnt="0"/>
      <dgm:spPr/>
    </dgm:pt>
    <dgm:pt modelId="{8D4FEFE8-418F-42B3-8E62-4043D39381FD}" type="pres">
      <dgm:prSet presAssocID="{31D75E80-9C00-4D01-AE8B-8250B2D437A8}" presName="parentLin" presStyleCnt="0"/>
      <dgm:spPr/>
    </dgm:pt>
    <dgm:pt modelId="{BA6A5A28-12CF-4C41-B45F-9DF2F8BEAFEB}" type="pres">
      <dgm:prSet presAssocID="{31D75E80-9C00-4D01-AE8B-8250B2D437A8}" presName="parentLeftMargin" presStyleLbl="node1" presStyleIdx="1" presStyleCnt="7"/>
      <dgm:spPr/>
    </dgm:pt>
    <dgm:pt modelId="{1AFC27CF-B7A7-4283-BC47-9FB59638B7BB}" type="pres">
      <dgm:prSet presAssocID="{31D75E80-9C00-4D01-AE8B-8250B2D437A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8BA3A07-935B-439F-9342-334E91E461DD}" type="pres">
      <dgm:prSet presAssocID="{31D75E80-9C00-4D01-AE8B-8250B2D437A8}" presName="negativeSpace" presStyleCnt="0"/>
      <dgm:spPr/>
    </dgm:pt>
    <dgm:pt modelId="{96F3935C-FF1F-4A8E-955B-990E0F0BE4F9}" type="pres">
      <dgm:prSet presAssocID="{31D75E80-9C00-4D01-AE8B-8250B2D437A8}" presName="childText" presStyleLbl="conFgAcc1" presStyleIdx="2" presStyleCnt="7">
        <dgm:presLayoutVars>
          <dgm:bulletEnabled val="1"/>
        </dgm:presLayoutVars>
      </dgm:prSet>
      <dgm:spPr/>
    </dgm:pt>
    <dgm:pt modelId="{7C7F9481-AA2F-40D6-91E3-D8C01B662637}" type="pres">
      <dgm:prSet presAssocID="{4F916B03-12F2-4953-B9B6-70286ACA3A36}" presName="spaceBetweenRectangles" presStyleCnt="0"/>
      <dgm:spPr/>
    </dgm:pt>
    <dgm:pt modelId="{AA1E4592-B85F-4CF9-8277-0156E56411C4}" type="pres">
      <dgm:prSet presAssocID="{FD6E17B3-D486-4460-BF02-2B2906605EB3}" presName="parentLin" presStyleCnt="0"/>
      <dgm:spPr/>
    </dgm:pt>
    <dgm:pt modelId="{967FBAB0-B722-4FDE-8626-603869297FDB}" type="pres">
      <dgm:prSet presAssocID="{FD6E17B3-D486-4460-BF02-2B2906605EB3}" presName="parentLeftMargin" presStyleLbl="node1" presStyleIdx="2" presStyleCnt="7"/>
      <dgm:spPr/>
    </dgm:pt>
    <dgm:pt modelId="{7FF55E82-2A17-4E12-9218-12E500B1E812}" type="pres">
      <dgm:prSet presAssocID="{FD6E17B3-D486-4460-BF02-2B2906605EB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AE08510-3B8B-4050-85A9-CC40C8FAE1E8}" type="pres">
      <dgm:prSet presAssocID="{FD6E17B3-D486-4460-BF02-2B2906605EB3}" presName="negativeSpace" presStyleCnt="0"/>
      <dgm:spPr/>
    </dgm:pt>
    <dgm:pt modelId="{3B386C1B-4D53-4681-ABE6-3E9F2B65A998}" type="pres">
      <dgm:prSet presAssocID="{FD6E17B3-D486-4460-BF02-2B2906605EB3}" presName="childText" presStyleLbl="conFgAcc1" presStyleIdx="3" presStyleCnt="7">
        <dgm:presLayoutVars>
          <dgm:bulletEnabled val="1"/>
        </dgm:presLayoutVars>
      </dgm:prSet>
      <dgm:spPr/>
    </dgm:pt>
    <dgm:pt modelId="{EF85EDD5-A2D2-4C6C-9712-B484E3471A70}" type="pres">
      <dgm:prSet presAssocID="{58E3C691-368F-4FFE-8382-84A97079941E}" presName="spaceBetweenRectangles" presStyleCnt="0"/>
      <dgm:spPr/>
    </dgm:pt>
    <dgm:pt modelId="{C34D2F90-8873-44EA-AD9D-EEB7D758D4A5}" type="pres">
      <dgm:prSet presAssocID="{9CE6A68A-4F15-4C63-B527-5B6BDE160CE7}" presName="parentLin" presStyleCnt="0"/>
      <dgm:spPr/>
    </dgm:pt>
    <dgm:pt modelId="{527827CD-DFE1-4497-9CA4-16D6171D5E3F}" type="pres">
      <dgm:prSet presAssocID="{9CE6A68A-4F15-4C63-B527-5B6BDE160CE7}" presName="parentLeftMargin" presStyleLbl="node1" presStyleIdx="3" presStyleCnt="7"/>
      <dgm:spPr/>
    </dgm:pt>
    <dgm:pt modelId="{AC153933-69A6-4A48-A9B1-45339236F612}" type="pres">
      <dgm:prSet presAssocID="{9CE6A68A-4F15-4C63-B527-5B6BDE160CE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FC0BD63-7576-4BBE-8BC3-98B153D2EF59}" type="pres">
      <dgm:prSet presAssocID="{9CE6A68A-4F15-4C63-B527-5B6BDE160CE7}" presName="negativeSpace" presStyleCnt="0"/>
      <dgm:spPr/>
    </dgm:pt>
    <dgm:pt modelId="{25C39124-4778-4DB5-8A0B-F581DE5CAA75}" type="pres">
      <dgm:prSet presAssocID="{9CE6A68A-4F15-4C63-B527-5B6BDE160CE7}" presName="childText" presStyleLbl="conFgAcc1" presStyleIdx="4" presStyleCnt="7">
        <dgm:presLayoutVars>
          <dgm:bulletEnabled val="1"/>
        </dgm:presLayoutVars>
      </dgm:prSet>
      <dgm:spPr/>
    </dgm:pt>
    <dgm:pt modelId="{54913E5E-24ED-471A-9A23-DC9967FE62EB}" type="pres">
      <dgm:prSet presAssocID="{A09EDEE1-65FB-4D0C-B36A-09A663B9020A}" presName="spaceBetweenRectangles" presStyleCnt="0"/>
      <dgm:spPr/>
    </dgm:pt>
    <dgm:pt modelId="{1D0DFB74-DD75-452A-A2B5-21A3EBCFAD28}" type="pres">
      <dgm:prSet presAssocID="{56C5AD45-BB0D-4A99-9E08-899803C29C28}" presName="parentLin" presStyleCnt="0"/>
      <dgm:spPr/>
    </dgm:pt>
    <dgm:pt modelId="{055A9487-E5CF-4C40-A57A-911BDE2EBB8D}" type="pres">
      <dgm:prSet presAssocID="{56C5AD45-BB0D-4A99-9E08-899803C29C28}" presName="parentLeftMargin" presStyleLbl="node1" presStyleIdx="4" presStyleCnt="7"/>
      <dgm:spPr/>
    </dgm:pt>
    <dgm:pt modelId="{7D61B471-E27D-4FEC-AA32-B3D4A97C79BC}" type="pres">
      <dgm:prSet presAssocID="{56C5AD45-BB0D-4A99-9E08-899803C29C2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FAE8A6E-51A6-48C8-A25D-5C7CBFCDB723}" type="pres">
      <dgm:prSet presAssocID="{56C5AD45-BB0D-4A99-9E08-899803C29C28}" presName="negativeSpace" presStyleCnt="0"/>
      <dgm:spPr/>
    </dgm:pt>
    <dgm:pt modelId="{4C68DAEF-8CFE-4725-B9B5-78CDDA93AE4D}" type="pres">
      <dgm:prSet presAssocID="{56C5AD45-BB0D-4A99-9E08-899803C29C28}" presName="childText" presStyleLbl="conFgAcc1" presStyleIdx="5" presStyleCnt="7">
        <dgm:presLayoutVars>
          <dgm:bulletEnabled val="1"/>
        </dgm:presLayoutVars>
      </dgm:prSet>
      <dgm:spPr/>
    </dgm:pt>
    <dgm:pt modelId="{55536DEB-3AEA-45E9-8E71-29112005667B}" type="pres">
      <dgm:prSet presAssocID="{F5BB65B7-F610-4535-8718-6B87111A5A7E}" presName="spaceBetweenRectangles" presStyleCnt="0"/>
      <dgm:spPr/>
    </dgm:pt>
    <dgm:pt modelId="{A8A44AE3-97B1-4AD2-8F5D-E84EE1710AED}" type="pres">
      <dgm:prSet presAssocID="{8C92F4F3-E90F-43E3-BBB9-8C0C50D9DB29}" presName="parentLin" presStyleCnt="0"/>
      <dgm:spPr/>
    </dgm:pt>
    <dgm:pt modelId="{0E557B97-BE0C-4C51-AEB2-4309D0AE6FEE}" type="pres">
      <dgm:prSet presAssocID="{8C92F4F3-E90F-43E3-BBB9-8C0C50D9DB29}" presName="parentLeftMargin" presStyleLbl="node1" presStyleIdx="5" presStyleCnt="7"/>
      <dgm:spPr/>
    </dgm:pt>
    <dgm:pt modelId="{19DFBD2E-CB86-4F71-899A-BC8FC85AD4C1}" type="pres">
      <dgm:prSet presAssocID="{8C92F4F3-E90F-43E3-BBB9-8C0C50D9DB29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380F4280-6ABF-4791-92E5-DBD3A4512BF3}" type="pres">
      <dgm:prSet presAssocID="{8C92F4F3-E90F-43E3-BBB9-8C0C50D9DB29}" presName="negativeSpace" presStyleCnt="0"/>
      <dgm:spPr/>
    </dgm:pt>
    <dgm:pt modelId="{949AC36E-416F-4349-A876-FFF0DBC2C4D4}" type="pres">
      <dgm:prSet presAssocID="{8C92F4F3-E90F-43E3-BBB9-8C0C50D9DB2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E1BDB25-FADA-417C-9454-A3C3F2CDEEEA}" srcId="{22F6B8AD-35DA-4325-A1DF-E439374E5D27}" destId="{8C92F4F3-E90F-43E3-BBB9-8C0C50D9DB29}" srcOrd="6" destOrd="0" parTransId="{D99B8ABA-DB57-4276-B6AD-292423DF7F94}" sibTransId="{AD415927-586E-4C87-8EF5-7C19F41FDE78}"/>
    <dgm:cxn modelId="{6E4EA828-9898-411E-AE2E-CB976997FAF6}" type="presOf" srcId="{AE2BE30C-22AA-4B95-9D67-1B5355B655F4}" destId="{660D6DF6-3040-4CD8-82AD-E2522DAE2F13}" srcOrd="1" destOrd="0" presId="urn:microsoft.com/office/officeart/2005/8/layout/list1"/>
    <dgm:cxn modelId="{5597B42F-5A78-4378-A10B-CCB164D1F07B}" type="presOf" srcId="{31D75E80-9C00-4D01-AE8B-8250B2D437A8}" destId="{BA6A5A28-12CF-4C41-B45F-9DF2F8BEAFEB}" srcOrd="0" destOrd="0" presId="urn:microsoft.com/office/officeart/2005/8/layout/list1"/>
    <dgm:cxn modelId="{7E0DCB3C-EB5C-404F-B217-34E714150F41}" srcId="{22F6B8AD-35DA-4325-A1DF-E439374E5D27}" destId="{372A53B7-E6F5-445A-A2CB-471A05013BD4}" srcOrd="1" destOrd="0" parTransId="{D1FDFB72-3AAD-4266-A085-DDEB56BBF809}" sibTransId="{C9D7DC63-C7BF-4CD7-9F9E-78B93DE60B2D}"/>
    <dgm:cxn modelId="{8A264C40-3126-4932-AFF6-F6E36C0B28C9}" srcId="{22F6B8AD-35DA-4325-A1DF-E439374E5D27}" destId="{AE2BE30C-22AA-4B95-9D67-1B5355B655F4}" srcOrd="0" destOrd="0" parTransId="{723605A3-7D1E-4384-8B32-DD0AC375B856}" sibTransId="{6B632CDE-78D7-4938-B896-2DB344836ADF}"/>
    <dgm:cxn modelId="{9B2B7144-5A39-4EE4-8344-A0A01679EFA0}" type="presOf" srcId="{9CE6A68A-4F15-4C63-B527-5B6BDE160CE7}" destId="{AC153933-69A6-4A48-A9B1-45339236F612}" srcOrd="1" destOrd="0" presId="urn:microsoft.com/office/officeart/2005/8/layout/list1"/>
    <dgm:cxn modelId="{5B59CD47-4273-4CAD-B1C1-E7A8E6BF1BC5}" type="presOf" srcId="{8C92F4F3-E90F-43E3-BBB9-8C0C50D9DB29}" destId="{0E557B97-BE0C-4C51-AEB2-4309D0AE6FEE}" srcOrd="0" destOrd="0" presId="urn:microsoft.com/office/officeart/2005/8/layout/list1"/>
    <dgm:cxn modelId="{6BEFC574-79BB-471C-A2A4-685BC564EBD5}" type="presOf" srcId="{FD6E17B3-D486-4460-BF02-2B2906605EB3}" destId="{7FF55E82-2A17-4E12-9218-12E500B1E812}" srcOrd="1" destOrd="0" presId="urn:microsoft.com/office/officeart/2005/8/layout/list1"/>
    <dgm:cxn modelId="{60D8287C-671C-427C-9C07-B70A9A093276}" type="presOf" srcId="{372A53B7-E6F5-445A-A2CB-471A05013BD4}" destId="{837350ED-9FED-424D-A9E1-0163D4FE89A3}" srcOrd="0" destOrd="0" presId="urn:microsoft.com/office/officeart/2005/8/layout/list1"/>
    <dgm:cxn modelId="{3F471982-FCEF-4A8F-A82F-5C7A5051AF7E}" type="presOf" srcId="{FD6E17B3-D486-4460-BF02-2B2906605EB3}" destId="{967FBAB0-B722-4FDE-8626-603869297FDB}" srcOrd="0" destOrd="0" presId="urn:microsoft.com/office/officeart/2005/8/layout/list1"/>
    <dgm:cxn modelId="{E533DF84-5F4A-4975-BB16-C8E390504691}" type="presOf" srcId="{372A53B7-E6F5-445A-A2CB-471A05013BD4}" destId="{EC173110-1084-4C8F-A244-B9C9602E57C1}" srcOrd="1" destOrd="0" presId="urn:microsoft.com/office/officeart/2005/8/layout/list1"/>
    <dgm:cxn modelId="{DE4B0E94-982F-4217-A95A-E9D4A1886642}" type="presOf" srcId="{8C92F4F3-E90F-43E3-BBB9-8C0C50D9DB29}" destId="{19DFBD2E-CB86-4F71-899A-BC8FC85AD4C1}" srcOrd="1" destOrd="0" presId="urn:microsoft.com/office/officeart/2005/8/layout/list1"/>
    <dgm:cxn modelId="{B215B797-81D4-4161-BF9C-86E1B79E078F}" type="presOf" srcId="{31D75E80-9C00-4D01-AE8B-8250B2D437A8}" destId="{1AFC27CF-B7A7-4283-BC47-9FB59638B7BB}" srcOrd="1" destOrd="0" presId="urn:microsoft.com/office/officeart/2005/8/layout/list1"/>
    <dgm:cxn modelId="{ACB9999B-6519-4086-9C47-68624A3A6986}" srcId="{22F6B8AD-35DA-4325-A1DF-E439374E5D27}" destId="{FD6E17B3-D486-4460-BF02-2B2906605EB3}" srcOrd="3" destOrd="0" parTransId="{704C0B69-95B9-44C6-9050-39DEDF544A00}" sibTransId="{58E3C691-368F-4FFE-8382-84A97079941E}"/>
    <dgm:cxn modelId="{9A045CA1-8691-47BC-AFDB-CF92599CD94F}" srcId="{22F6B8AD-35DA-4325-A1DF-E439374E5D27}" destId="{56C5AD45-BB0D-4A99-9E08-899803C29C28}" srcOrd="5" destOrd="0" parTransId="{2C729FA6-CA97-479B-85A4-06299F953DA2}" sibTransId="{F5BB65B7-F610-4535-8718-6B87111A5A7E}"/>
    <dgm:cxn modelId="{B0EEC0A9-9CEB-4C84-B60B-AC4FE8AD455C}" type="presOf" srcId="{9CE6A68A-4F15-4C63-B527-5B6BDE160CE7}" destId="{527827CD-DFE1-4497-9CA4-16D6171D5E3F}" srcOrd="0" destOrd="0" presId="urn:microsoft.com/office/officeart/2005/8/layout/list1"/>
    <dgm:cxn modelId="{5753F6B0-C4A7-4F99-ACDC-0A151E56486B}" srcId="{22F6B8AD-35DA-4325-A1DF-E439374E5D27}" destId="{31D75E80-9C00-4D01-AE8B-8250B2D437A8}" srcOrd="2" destOrd="0" parTransId="{D6C6090A-F601-4202-A7E8-26241BAD5727}" sibTransId="{4F916B03-12F2-4953-B9B6-70286ACA3A36}"/>
    <dgm:cxn modelId="{67C6C5C2-2318-4166-B0E0-C9BF7C165D22}" type="presOf" srcId="{AE2BE30C-22AA-4B95-9D67-1B5355B655F4}" destId="{7E94E963-B412-40B0-A728-519813C84EF2}" srcOrd="0" destOrd="0" presId="urn:microsoft.com/office/officeart/2005/8/layout/list1"/>
    <dgm:cxn modelId="{030B3AD0-AD12-46FD-9EB7-2D6DDEE70724}" type="presOf" srcId="{56C5AD45-BB0D-4A99-9E08-899803C29C28}" destId="{7D61B471-E27D-4FEC-AA32-B3D4A97C79BC}" srcOrd="1" destOrd="0" presId="urn:microsoft.com/office/officeart/2005/8/layout/list1"/>
    <dgm:cxn modelId="{F1220ADA-EE4D-4F2F-82EE-9C605A66BA4B}" type="presOf" srcId="{22F6B8AD-35DA-4325-A1DF-E439374E5D27}" destId="{BCADD89D-2EB9-4E40-9701-64771121D9A9}" srcOrd="0" destOrd="0" presId="urn:microsoft.com/office/officeart/2005/8/layout/list1"/>
    <dgm:cxn modelId="{5A755EE5-CF5C-4C76-9674-E4CC8AFABA56}" type="presOf" srcId="{56C5AD45-BB0D-4A99-9E08-899803C29C28}" destId="{055A9487-E5CF-4C40-A57A-911BDE2EBB8D}" srcOrd="0" destOrd="0" presId="urn:microsoft.com/office/officeart/2005/8/layout/list1"/>
    <dgm:cxn modelId="{1FABB9F9-0BE9-4D9D-A363-90EF25BF5E8C}" srcId="{22F6B8AD-35DA-4325-A1DF-E439374E5D27}" destId="{9CE6A68A-4F15-4C63-B527-5B6BDE160CE7}" srcOrd="4" destOrd="0" parTransId="{1F6B0C2A-FF3C-4C90-9410-A5AAB7C91CC2}" sibTransId="{A09EDEE1-65FB-4D0C-B36A-09A663B9020A}"/>
    <dgm:cxn modelId="{50DA6D69-D87E-4FC3-BA6F-4CB86A003270}" type="presParOf" srcId="{BCADD89D-2EB9-4E40-9701-64771121D9A9}" destId="{55657387-709D-489C-B2C5-C1BD1C6FE5E8}" srcOrd="0" destOrd="0" presId="urn:microsoft.com/office/officeart/2005/8/layout/list1"/>
    <dgm:cxn modelId="{AF682F62-5B87-465E-A78A-54C436BDD84D}" type="presParOf" srcId="{55657387-709D-489C-B2C5-C1BD1C6FE5E8}" destId="{7E94E963-B412-40B0-A728-519813C84EF2}" srcOrd="0" destOrd="0" presId="urn:microsoft.com/office/officeart/2005/8/layout/list1"/>
    <dgm:cxn modelId="{CC9F1422-7B95-4936-8C47-0C11A97F2AFD}" type="presParOf" srcId="{55657387-709D-489C-B2C5-C1BD1C6FE5E8}" destId="{660D6DF6-3040-4CD8-82AD-E2522DAE2F13}" srcOrd="1" destOrd="0" presId="urn:microsoft.com/office/officeart/2005/8/layout/list1"/>
    <dgm:cxn modelId="{6F83D656-F8E8-4559-867F-5C6398C47907}" type="presParOf" srcId="{BCADD89D-2EB9-4E40-9701-64771121D9A9}" destId="{D303A36D-DDF0-4778-9F43-072F80339743}" srcOrd="1" destOrd="0" presId="urn:microsoft.com/office/officeart/2005/8/layout/list1"/>
    <dgm:cxn modelId="{6C371065-3CF3-4CC6-918D-F8CC311C3967}" type="presParOf" srcId="{BCADD89D-2EB9-4E40-9701-64771121D9A9}" destId="{07CE6205-CAFA-4B84-844E-24F202C7F12D}" srcOrd="2" destOrd="0" presId="urn:microsoft.com/office/officeart/2005/8/layout/list1"/>
    <dgm:cxn modelId="{A5E73A4C-0EE7-48BC-8538-4D59983F5F44}" type="presParOf" srcId="{BCADD89D-2EB9-4E40-9701-64771121D9A9}" destId="{3053296D-FA68-4CFF-BF54-8EC3638F1B10}" srcOrd="3" destOrd="0" presId="urn:microsoft.com/office/officeart/2005/8/layout/list1"/>
    <dgm:cxn modelId="{F386F3DD-15DA-4BBA-A3C0-CD58DDC0BFBE}" type="presParOf" srcId="{BCADD89D-2EB9-4E40-9701-64771121D9A9}" destId="{FB44D628-A053-4E24-9DB6-E1F8233EF076}" srcOrd="4" destOrd="0" presId="urn:microsoft.com/office/officeart/2005/8/layout/list1"/>
    <dgm:cxn modelId="{B2C12A09-41E3-47B8-84EC-7154EB368EF3}" type="presParOf" srcId="{FB44D628-A053-4E24-9DB6-E1F8233EF076}" destId="{837350ED-9FED-424D-A9E1-0163D4FE89A3}" srcOrd="0" destOrd="0" presId="urn:microsoft.com/office/officeart/2005/8/layout/list1"/>
    <dgm:cxn modelId="{CE1C1A02-88EB-4B82-8B58-F8C7EE37D9FC}" type="presParOf" srcId="{FB44D628-A053-4E24-9DB6-E1F8233EF076}" destId="{EC173110-1084-4C8F-A244-B9C9602E57C1}" srcOrd="1" destOrd="0" presId="urn:microsoft.com/office/officeart/2005/8/layout/list1"/>
    <dgm:cxn modelId="{FB37A6A6-F41D-4201-99F9-9A2FD3760399}" type="presParOf" srcId="{BCADD89D-2EB9-4E40-9701-64771121D9A9}" destId="{7F5BC7FC-350D-4C0B-91B9-548DFD1AA9C4}" srcOrd="5" destOrd="0" presId="urn:microsoft.com/office/officeart/2005/8/layout/list1"/>
    <dgm:cxn modelId="{16069A2B-E6B3-477B-AA14-D13D8A2B078E}" type="presParOf" srcId="{BCADD89D-2EB9-4E40-9701-64771121D9A9}" destId="{27BCC6DF-ABF6-48D6-B7EC-BE118CE00A01}" srcOrd="6" destOrd="0" presId="urn:microsoft.com/office/officeart/2005/8/layout/list1"/>
    <dgm:cxn modelId="{D195C18B-4261-451D-9C02-77A4A5AB208A}" type="presParOf" srcId="{BCADD89D-2EB9-4E40-9701-64771121D9A9}" destId="{B32DB4C0-902B-4224-9DEC-A27AE37CB335}" srcOrd="7" destOrd="0" presId="urn:microsoft.com/office/officeart/2005/8/layout/list1"/>
    <dgm:cxn modelId="{C4A87BFC-1F6B-47EB-AEE0-C2B8D34F0C6A}" type="presParOf" srcId="{BCADD89D-2EB9-4E40-9701-64771121D9A9}" destId="{8D4FEFE8-418F-42B3-8E62-4043D39381FD}" srcOrd="8" destOrd="0" presId="urn:microsoft.com/office/officeart/2005/8/layout/list1"/>
    <dgm:cxn modelId="{4C18415B-922C-4D1D-B708-06E7A1A04696}" type="presParOf" srcId="{8D4FEFE8-418F-42B3-8E62-4043D39381FD}" destId="{BA6A5A28-12CF-4C41-B45F-9DF2F8BEAFEB}" srcOrd="0" destOrd="0" presId="urn:microsoft.com/office/officeart/2005/8/layout/list1"/>
    <dgm:cxn modelId="{EE4E210B-786F-4DFC-B903-BC0CF85437EA}" type="presParOf" srcId="{8D4FEFE8-418F-42B3-8E62-4043D39381FD}" destId="{1AFC27CF-B7A7-4283-BC47-9FB59638B7BB}" srcOrd="1" destOrd="0" presId="urn:microsoft.com/office/officeart/2005/8/layout/list1"/>
    <dgm:cxn modelId="{D6755CA4-729D-483E-9A92-91F1A1DB6423}" type="presParOf" srcId="{BCADD89D-2EB9-4E40-9701-64771121D9A9}" destId="{18BA3A07-935B-439F-9342-334E91E461DD}" srcOrd="9" destOrd="0" presId="urn:microsoft.com/office/officeart/2005/8/layout/list1"/>
    <dgm:cxn modelId="{3A653A25-F913-4C57-8C1B-17F75E02EA78}" type="presParOf" srcId="{BCADD89D-2EB9-4E40-9701-64771121D9A9}" destId="{96F3935C-FF1F-4A8E-955B-990E0F0BE4F9}" srcOrd="10" destOrd="0" presId="urn:microsoft.com/office/officeart/2005/8/layout/list1"/>
    <dgm:cxn modelId="{919814D9-58ED-451B-80AD-3456973E73EE}" type="presParOf" srcId="{BCADD89D-2EB9-4E40-9701-64771121D9A9}" destId="{7C7F9481-AA2F-40D6-91E3-D8C01B662637}" srcOrd="11" destOrd="0" presId="urn:microsoft.com/office/officeart/2005/8/layout/list1"/>
    <dgm:cxn modelId="{16EBA793-28C5-44CD-B68E-6235E3EE3F4F}" type="presParOf" srcId="{BCADD89D-2EB9-4E40-9701-64771121D9A9}" destId="{AA1E4592-B85F-4CF9-8277-0156E56411C4}" srcOrd="12" destOrd="0" presId="urn:microsoft.com/office/officeart/2005/8/layout/list1"/>
    <dgm:cxn modelId="{22FC1CA0-BF48-4E80-B7E9-F86560AEECEB}" type="presParOf" srcId="{AA1E4592-B85F-4CF9-8277-0156E56411C4}" destId="{967FBAB0-B722-4FDE-8626-603869297FDB}" srcOrd="0" destOrd="0" presId="urn:microsoft.com/office/officeart/2005/8/layout/list1"/>
    <dgm:cxn modelId="{46A374B9-0C36-4E59-87D0-FBCA94843DA4}" type="presParOf" srcId="{AA1E4592-B85F-4CF9-8277-0156E56411C4}" destId="{7FF55E82-2A17-4E12-9218-12E500B1E812}" srcOrd="1" destOrd="0" presId="urn:microsoft.com/office/officeart/2005/8/layout/list1"/>
    <dgm:cxn modelId="{CA65DAF9-AF26-4EC0-9ED2-7AF468730D82}" type="presParOf" srcId="{BCADD89D-2EB9-4E40-9701-64771121D9A9}" destId="{6AE08510-3B8B-4050-85A9-CC40C8FAE1E8}" srcOrd="13" destOrd="0" presId="urn:microsoft.com/office/officeart/2005/8/layout/list1"/>
    <dgm:cxn modelId="{63E8816D-269B-427D-B2B4-9C6E58A9256E}" type="presParOf" srcId="{BCADD89D-2EB9-4E40-9701-64771121D9A9}" destId="{3B386C1B-4D53-4681-ABE6-3E9F2B65A998}" srcOrd="14" destOrd="0" presId="urn:microsoft.com/office/officeart/2005/8/layout/list1"/>
    <dgm:cxn modelId="{9B66AFE8-EE65-4644-92E6-6BEF2049E620}" type="presParOf" srcId="{BCADD89D-2EB9-4E40-9701-64771121D9A9}" destId="{EF85EDD5-A2D2-4C6C-9712-B484E3471A70}" srcOrd="15" destOrd="0" presId="urn:microsoft.com/office/officeart/2005/8/layout/list1"/>
    <dgm:cxn modelId="{76BD5A88-E355-4C24-B320-3B2A927BFDBD}" type="presParOf" srcId="{BCADD89D-2EB9-4E40-9701-64771121D9A9}" destId="{C34D2F90-8873-44EA-AD9D-EEB7D758D4A5}" srcOrd="16" destOrd="0" presId="urn:microsoft.com/office/officeart/2005/8/layout/list1"/>
    <dgm:cxn modelId="{47EAA37B-593B-48E3-998D-A81306954881}" type="presParOf" srcId="{C34D2F90-8873-44EA-AD9D-EEB7D758D4A5}" destId="{527827CD-DFE1-4497-9CA4-16D6171D5E3F}" srcOrd="0" destOrd="0" presId="urn:microsoft.com/office/officeart/2005/8/layout/list1"/>
    <dgm:cxn modelId="{AA106897-0D90-4B21-84DB-66844350FC87}" type="presParOf" srcId="{C34D2F90-8873-44EA-AD9D-EEB7D758D4A5}" destId="{AC153933-69A6-4A48-A9B1-45339236F612}" srcOrd="1" destOrd="0" presId="urn:microsoft.com/office/officeart/2005/8/layout/list1"/>
    <dgm:cxn modelId="{D8E5A681-1B71-4024-9902-DECD9F3B315D}" type="presParOf" srcId="{BCADD89D-2EB9-4E40-9701-64771121D9A9}" destId="{3FC0BD63-7576-4BBE-8BC3-98B153D2EF59}" srcOrd="17" destOrd="0" presId="urn:microsoft.com/office/officeart/2005/8/layout/list1"/>
    <dgm:cxn modelId="{29EE42AB-3509-46F3-8CC3-E5C579ADC1AB}" type="presParOf" srcId="{BCADD89D-2EB9-4E40-9701-64771121D9A9}" destId="{25C39124-4778-4DB5-8A0B-F581DE5CAA75}" srcOrd="18" destOrd="0" presId="urn:microsoft.com/office/officeart/2005/8/layout/list1"/>
    <dgm:cxn modelId="{B0CD209D-2008-43BD-A867-7C6EE9933B96}" type="presParOf" srcId="{BCADD89D-2EB9-4E40-9701-64771121D9A9}" destId="{54913E5E-24ED-471A-9A23-DC9967FE62EB}" srcOrd="19" destOrd="0" presId="urn:microsoft.com/office/officeart/2005/8/layout/list1"/>
    <dgm:cxn modelId="{F5561714-2674-4BF4-BE2E-A8CF756B7C9D}" type="presParOf" srcId="{BCADD89D-2EB9-4E40-9701-64771121D9A9}" destId="{1D0DFB74-DD75-452A-A2B5-21A3EBCFAD28}" srcOrd="20" destOrd="0" presId="urn:microsoft.com/office/officeart/2005/8/layout/list1"/>
    <dgm:cxn modelId="{6E810936-B27A-402E-85A0-BEE29850CEC0}" type="presParOf" srcId="{1D0DFB74-DD75-452A-A2B5-21A3EBCFAD28}" destId="{055A9487-E5CF-4C40-A57A-911BDE2EBB8D}" srcOrd="0" destOrd="0" presId="urn:microsoft.com/office/officeart/2005/8/layout/list1"/>
    <dgm:cxn modelId="{AD81AD15-2B31-4282-B4CD-EE296B24C6EF}" type="presParOf" srcId="{1D0DFB74-DD75-452A-A2B5-21A3EBCFAD28}" destId="{7D61B471-E27D-4FEC-AA32-B3D4A97C79BC}" srcOrd="1" destOrd="0" presId="urn:microsoft.com/office/officeart/2005/8/layout/list1"/>
    <dgm:cxn modelId="{02A806EC-6763-4C40-AB19-584A1127CFA2}" type="presParOf" srcId="{BCADD89D-2EB9-4E40-9701-64771121D9A9}" destId="{4FAE8A6E-51A6-48C8-A25D-5C7CBFCDB723}" srcOrd="21" destOrd="0" presId="urn:microsoft.com/office/officeart/2005/8/layout/list1"/>
    <dgm:cxn modelId="{AFAAE89A-9AB4-4B9B-A569-2AB426F36C24}" type="presParOf" srcId="{BCADD89D-2EB9-4E40-9701-64771121D9A9}" destId="{4C68DAEF-8CFE-4725-B9B5-78CDDA93AE4D}" srcOrd="22" destOrd="0" presId="urn:microsoft.com/office/officeart/2005/8/layout/list1"/>
    <dgm:cxn modelId="{D5333BC1-C25D-456C-81E8-168403697CF3}" type="presParOf" srcId="{BCADD89D-2EB9-4E40-9701-64771121D9A9}" destId="{55536DEB-3AEA-45E9-8E71-29112005667B}" srcOrd="23" destOrd="0" presId="urn:microsoft.com/office/officeart/2005/8/layout/list1"/>
    <dgm:cxn modelId="{E798F98C-F9E6-4CFB-B1D7-0782C9557633}" type="presParOf" srcId="{BCADD89D-2EB9-4E40-9701-64771121D9A9}" destId="{A8A44AE3-97B1-4AD2-8F5D-E84EE1710AED}" srcOrd="24" destOrd="0" presId="urn:microsoft.com/office/officeart/2005/8/layout/list1"/>
    <dgm:cxn modelId="{A8ECA46B-B01C-408C-9974-5F17628AEDF1}" type="presParOf" srcId="{A8A44AE3-97B1-4AD2-8F5D-E84EE1710AED}" destId="{0E557B97-BE0C-4C51-AEB2-4309D0AE6FEE}" srcOrd="0" destOrd="0" presId="urn:microsoft.com/office/officeart/2005/8/layout/list1"/>
    <dgm:cxn modelId="{868659DE-0F58-4817-82CC-69A3735E2AFB}" type="presParOf" srcId="{A8A44AE3-97B1-4AD2-8F5D-E84EE1710AED}" destId="{19DFBD2E-CB86-4F71-899A-BC8FC85AD4C1}" srcOrd="1" destOrd="0" presId="urn:microsoft.com/office/officeart/2005/8/layout/list1"/>
    <dgm:cxn modelId="{C853DB3B-D26B-4981-A8C3-6882554FBB22}" type="presParOf" srcId="{BCADD89D-2EB9-4E40-9701-64771121D9A9}" destId="{380F4280-6ABF-4791-92E5-DBD3A4512BF3}" srcOrd="25" destOrd="0" presId="urn:microsoft.com/office/officeart/2005/8/layout/list1"/>
    <dgm:cxn modelId="{AA2E4491-51B8-4975-BF6C-40657D9D03F0}" type="presParOf" srcId="{BCADD89D-2EB9-4E40-9701-64771121D9A9}" destId="{949AC36E-416F-4349-A876-FFF0DBC2C4D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5E6054-D240-4945-9283-2271C4BC76C6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221F203B-6255-4510-9741-152B1A8B883F}">
      <dgm:prSet phldrT="[Text]"/>
      <dgm:spPr/>
      <dgm:t>
        <a:bodyPr/>
        <a:lstStyle/>
        <a:p>
          <a:r>
            <a:rPr lang="de-DE" dirty="0"/>
            <a:t>Verkehrsunfall </a:t>
          </a:r>
        </a:p>
      </dgm:t>
    </dgm:pt>
    <dgm:pt modelId="{3E35CD27-ADDD-4F89-8432-DE81CCD12208}" type="parTrans" cxnId="{739ED84D-F1E3-42D4-A9A3-37859348A869}">
      <dgm:prSet/>
      <dgm:spPr/>
      <dgm:t>
        <a:bodyPr/>
        <a:lstStyle/>
        <a:p>
          <a:endParaRPr lang="de-DE"/>
        </a:p>
      </dgm:t>
    </dgm:pt>
    <dgm:pt modelId="{9B6225D4-ADDD-47C8-8353-34D1B5B3D207}" type="sibTrans" cxnId="{739ED84D-F1E3-42D4-A9A3-37859348A869}">
      <dgm:prSet/>
      <dgm:spPr/>
      <dgm:t>
        <a:bodyPr/>
        <a:lstStyle/>
        <a:p>
          <a:endParaRPr lang="de-DE"/>
        </a:p>
      </dgm:t>
    </dgm:pt>
    <dgm:pt modelId="{5A248807-46D7-4492-A49E-04A7356C5E8B}">
      <dgm:prSet phldrT="[Text]"/>
      <dgm:spPr/>
      <dgm:t>
        <a:bodyPr/>
        <a:lstStyle/>
        <a:p>
          <a:r>
            <a:rPr lang="de-DE" dirty="0"/>
            <a:t>Rettungs- und Einsatzgrundsätze beachten </a:t>
          </a:r>
        </a:p>
      </dgm:t>
    </dgm:pt>
    <dgm:pt modelId="{B7AB5A74-3F85-465F-9188-8924316C299C}" type="parTrans" cxnId="{F0F87F78-C942-42B4-8356-3A6B51416D0E}">
      <dgm:prSet/>
      <dgm:spPr/>
      <dgm:t>
        <a:bodyPr/>
        <a:lstStyle/>
        <a:p>
          <a:endParaRPr lang="de-DE"/>
        </a:p>
      </dgm:t>
    </dgm:pt>
    <dgm:pt modelId="{F7D8B4D0-2E2E-47E2-B94D-4A176481C588}" type="sibTrans" cxnId="{F0F87F78-C942-42B4-8356-3A6B51416D0E}">
      <dgm:prSet/>
      <dgm:spPr/>
      <dgm:t>
        <a:bodyPr/>
        <a:lstStyle/>
        <a:p>
          <a:endParaRPr lang="de-DE"/>
        </a:p>
      </dgm:t>
    </dgm:pt>
    <dgm:pt modelId="{FF470FF4-3445-454C-ACE0-87FB93DC0F20}">
      <dgm:prSet phldrT="[Text]"/>
      <dgm:spPr/>
      <dgm:t>
        <a:bodyPr/>
        <a:lstStyle/>
        <a:p>
          <a:r>
            <a:rPr lang="de-DE" dirty="0"/>
            <a:t>Ölspur, auslaufende Betriebsstoffe</a:t>
          </a:r>
        </a:p>
      </dgm:t>
    </dgm:pt>
    <dgm:pt modelId="{5B16F813-9877-46B1-B956-326E032AF477}" type="parTrans" cxnId="{389E9D60-73F2-4102-9CFC-B86FBFD63CEF}">
      <dgm:prSet/>
      <dgm:spPr/>
      <dgm:t>
        <a:bodyPr/>
        <a:lstStyle/>
        <a:p>
          <a:endParaRPr lang="de-DE"/>
        </a:p>
      </dgm:t>
    </dgm:pt>
    <dgm:pt modelId="{8AD86EB6-D02E-40AA-8C3C-184794CBDD92}" type="sibTrans" cxnId="{389E9D60-73F2-4102-9CFC-B86FBFD63CEF}">
      <dgm:prSet/>
      <dgm:spPr/>
      <dgm:t>
        <a:bodyPr/>
        <a:lstStyle/>
        <a:p>
          <a:endParaRPr lang="de-DE"/>
        </a:p>
      </dgm:t>
    </dgm:pt>
    <dgm:pt modelId="{402F9F9C-1ECD-43C0-A47E-4DC642240822}">
      <dgm:prSet phldrT="[Text]"/>
      <dgm:spPr/>
      <dgm:t>
        <a:bodyPr/>
        <a:lstStyle/>
        <a:p>
          <a:r>
            <a:rPr lang="de-DE" dirty="0"/>
            <a:t>Zuständigkeit liegt beim Straßenbaulastträger</a:t>
          </a:r>
        </a:p>
      </dgm:t>
    </dgm:pt>
    <dgm:pt modelId="{6810099F-9916-4D18-BEBD-E2E23C1D6369}" type="parTrans" cxnId="{CC790632-EBD8-4D56-8487-91B6FC61453B}">
      <dgm:prSet/>
      <dgm:spPr/>
      <dgm:t>
        <a:bodyPr/>
        <a:lstStyle/>
        <a:p>
          <a:endParaRPr lang="de-DE"/>
        </a:p>
      </dgm:t>
    </dgm:pt>
    <dgm:pt modelId="{9C01F59C-426F-46B9-AA43-A50EB74264C8}" type="sibTrans" cxnId="{CC790632-EBD8-4D56-8487-91B6FC61453B}">
      <dgm:prSet/>
      <dgm:spPr/>
      <dgm:t>
        <a:bodyPr/>
        <a:lstStyle/>
        <a:p>
          <a:endParaRPr lang="de-DE"/>
        </a:p>
      </dgm:t>
    </dgm:pt>
    <dgm:pt modelId="{ABB17ACE-A9A2-4DD0-A06C-E1DA205155FB}">
      <dgm:prSet phldrT="[Text]"/>
      <dgm:spPr/>
      <dgm:t>
        <a:bodyPr/>
        <a:lstStyle/>
        <a:p>
          <a:r>
            <a:rPr lang="de-DE" dirty="0" err="1"/>
            <a:t>Abstreuen</a:t>
          </a:r>
          <a:r>
            <a:rPr lang="de-DE" dirty="0"/>
            <a:t> mit Sand/Bindemittel nur bei großen Lachen oder Versickern im Erdreich, Eindringen in Kanalisation etc. </a:t>
          </a:r>
        </a:p>
      </dgm:t>
    </dgm:pt>
    <dgm:pt modelId="{83FE90A3-5A18-4BCD-B1FF-0BE131CA35F8}" type="parTrans" cxnId="{0ECF543F-0238-4EB2-BA67-E8A33D0DA679}">
      <dgm:prSet/>
      <dgm:spPr/>
      <dgm:t>
        <a:bodyPr/>
        <a:lstStyle/>
        <a:p>
          <a:endParaRPr lang="de-DE"/>
        </a:p>
      </dgm:t>
    </dgm:pt>
    <dgm:pt modelId="{C95BCADF-B898-4B53-8F13-5DE631A31E80}" type="sibTrans" cxnId="{0ECF543F-0238-4EB2-BA67-E8A33D0DA679}">
      <dgm:prSet/>
      <dgm:spPr/>
      <dgm:t>
        <a:bodyPr/>
        <a:lstStyle/>
        <a:p>
          <a:endParaRPr lang="de-DE"/>
        </a:p>
      </dgm:t>
    </dgm:pt>
    <dgm:pt modelId="{98A41A46-ABF7-4734-A403-C10828105786}">
      <dgm:prSet phldrT="[Text]"/>
      <dgm:spPr/>
      <dgm:t>
        <a:bodyPr/>
        <a:lstStyle/>
        <a:p>
          <a:r>
            <a:rPr lang="de-DE" dirty="0"/>
            <a:t>Unwetter/Sturm</a:t>
          </a:r>
        </a:p>
      </dgm:t>
    </dgm:pt>
    <dgm:pt modelId="{1D618D63-C0A5-411B-BF8A-F1419DAD3B95}" type="parTrans" cxnId="{C25E2797-38CB-484F-8E33-3A4A1A8E83FF}">
      <dgm:prSet/>
      <dgm:spPr/>
      <dgm:t>
        <a:bodyPr/>
        <a:lstStyle/>
        <a:p>
          <a:endParaRPr lang="de-DE"/>
        </a:p>
      </dgm:t>
    </dgm:pt>
    <dgm:pt modelId="{15EF206D-0F0A-4C6F-8BDB-3EDEB21CCB3C}" type="sibTrans" cxnId="{C25E2797-38CB-484F-8E33-3A4A1A8E83FF}">
      <dgm:prSet/>
      <dgm:spPr/>
      <dgm:t>
        <a:bodyPr/>
        <a:lstStyle/>
        <a:p>
          <a:endParaRPr lang="de-DE"/>
        </a:p>
      </dgm:t>
    </dgm:pt>
    <dgm:pt modelId="{04FC77A8-AA37-49FA-9173-7D28E8E4A419}">
      <dgm:prSet phldrT="[Text]"/>
      <dgm:spPr/>
      <dgm:t>
        <a:bodyPr/>
        <a:lstStyle/>
        <a:p>
          <a:r>
            <a:rPr lang="de-DE" dirty="0"/>
            <a:t>Eigensicherung beachten – Baumbeobachter – ggf. nicht während des Sturms in bewaldeten Bereichen arbeiten</a:t>
          </a:r>
        </a:p>
      </dgm:t>
    </dgm:pt>
    <dgm:pt modelId="{650B4122-22FE-4131-9FC9-DC9426969530}" type="parTrans" cxnId="{F6E4E719-4A00-439C-9F1E-B6A72A45E5B6}">
      <dgm:prSet/>
      <dgm:spPr/>
      <dgm:t>
        <a:bodyPr/>
        <a:lstStyle/>
        <a:p>
          <a:endParaRPr lang="de-DE"/>
        </a:p>
      </dgm:t>
    </dgm:pt>
    <dgm:pt modelId="{49EFEC33-5B0A-4578-99D6-CD038B1A7884}" type="sibTrans" cxnId="{F6E4E719-4A00-439C-9F1E-B6A72A45E5B6}">
      <dgm:prSet/>
      <dgm:spPr/>
      <dgm:t>
        <a:bodyPr/>
        <a:lstStyle/>
        <a:p>
          <a:endParaRPr lang="de-DE"/>
        </a:p>
      </dgm:t>
    </dgm:pt>
    <dgm:pt modelId="{6DBD79DB-7BC8-4935-B502-2ED8FFE6534F}">
      <dgm:prSet phldrT="[Text]"/>
      <dgm:spPr/>
      <dgm:t>
        <a:bodyPr/>
        <a:lstStyle/>
        <a:p>
          <a:r>
            <a:rPr lang="de-DE" dirty="0"/>
            <a:t>Prüfen, ob ein Einsatz für </a:t>
          </a:r>
          <a:r>
            <a:rPr lang="de-DE" dirty="0" err="1"/>
            <a:t>Fw</a:t>
          </a:r>
          <a:r>
            <a:rPr lang="de-DE" dirty="0"/>
            <a:t> vorliegt – Aufräumen auf Privatgrund ist nicht Aufgabe der </a:t>
          </a:r>
          <a:r>
            <a:rPr lang="de-DE" dirty="0" err="1"/>
            <a:t>Fw</a:t>
          </a:r>
          <a:endParaRPr lang="de-DE" dirty="0"/>
        </a:p>
      </dgm:t>
    </dgm:pt>
    <dgm:pt modelId="{BE61F61C-0EF0-45B0-9DD3-61D27A8C9968}" type="parTrans" cxnId="{3EE05393-DDA6-4F0B-A4E8-5804CE160125}">
      <dgm:prSet/>
      <dgm:spPr/>
      <dgm:t>
        <a:bodyPr/>
        <a:lstStyle/>
        <a:p>
          <a:endParaRPr lang="de-DE"/>
        </a:p>
      </dgm:t>
    </dgm:pt>
    <dgm:pt modelId="{FE4C9698-E2C2-4D37-B489-EFFC1D037B1C}" type="sibTrans" cxnId="{3EE05393-DDA6-4F0B-A4E8-5804CE160125}">
      <dgm:prSet/>
      <dgm:spPr/>
      <dgm:t>
        <a:bodyPr/>
        <a:lstStyle/>
        <a:p>
          <a:endParaRPr lang="de-DE"/>
        </a:p>
      </dgm:t>
    </dgm:pt>
    <dgm:pt modelId="{69F6E1BA-88F7-431D-8703-93E387147440}">
      <dgm:prSet phldrT="[Text]"/>
      <dgm:spPr/>
      <dgm:t>
        <a:bodyPr/>
        <a:lstStyle/>
        <a:p>
          <a:r>
            <a:rPr lang="de-DE" dirty="0"/>
            <a:t>Enge Zusammenarbeit mit Polizei und Rettungsdienst</a:t>
          </a:r>
        </a:p>
      </dgm:t>
    </dgm:pt>
    <dgm:pt modelId="{55776D92-AB13-4A89-94CB-901446F766CE}" type="parTrans" cxnId="{A63CAE3A-9C68-447A-990E-CDF93781D8DE}">
      <dgm:prSet/>
      <dgm:spPr/>
    </dgm:pt>
    <dgm:pt modelId="{3483B8D5-C2BA-4380-BC77-CB1E7C932279}" type="sibTrans" cxnId="{A63CAE3A-9C68-447A-990E-CDF93781D8DE}">
      <dgm:prSet/>
      <dgm:spPr/>
    </dgm:pt>
    <dgm:pt modelId="{534C68CC-9002-4177-BE41-F5E32AB33E27}">
      <dgm:prSet phldrT="[Text]"/>
      <dgm:spPr/>
      <dgm:t>
        <a:bodyPr/>
        <a:lstStyle/>
        <a:p>
          <a:r>
            <a:rPr lang="de-DE" dirty="0"/>
            <a:t>Fachfirma zur Beseitigung</a:t>
          </a:r>
        </a:p>
      </dgm:t>
    </dgm:pt>
    <dgm:pt modelId="{B98A8D04-4608-44FB-ABAB-B175FE7FACB1}" type="parTrans" cxnId="{2C479EC2-EA0A-40F6-A181-187CCB015AFE}">
      <dgm:prSet/>
      <dgm:spPr/>
    </dgm:pt>
    <dgm:pt modelId="{FBA0E53C-83B4-4EDE-A361-1274C9F10BF4}" type="sibTrans" cxnId="{2C479EC2-EA0A-40F6-A181-187CCB015AFE}">
      <dgm:prSet/>
      <dgm:spPr/>
    </dgm:pt>
    <dgm:pt modelId="{06C12C01-6535-4F95-906B-FC06F1BAB3FC}">
      <dgm:prSet phldrT="[Text]"/>
      <dgm:spPr/>
      <dgm:t>
        <a:bodyPr/>
        <a:lstStyle/>
        <a:p>
          <a:r>
            <a:rPr lang="de-DE" dirty="0"/>
            <a:t>Ggf. regionale Rahmenverträge und Dienstanweisungen beachten </a:t>
          </a:r>
        </a:p>
      </dgm:t>
    </dgm:pt>
    <dgm:pt modelId="{7AE01377-CECC-4DEB-8DAC-5B7AACCEE3DA}" type="parTrans" cxnId="{DCC8A8BB-AE1D-42B7-9C9E-382BB15C7018}">
      <dgm:prSet/>
      <dgm:spPr/>
    </dgm:pt>
    <dgm:pt modelId="{E76477C7-6F26-455C-A3B7-F3CC7FC7AE20}" type="sibTrans" cxnId="{DCC8A8BB-AE1D-42B7-9C9E-382BB15C7018}">
      <dgm:prSet/>
      <dgm:spPr/>
    </dgm:pt>
    <dgm:pt modelId="{679957C6-4DEC-4AEE-A136-1AF5BF0B35AF}">
      <dgm:prSet phldrT="[Text]"/>
      <dgm:spPr/>
      <dgm:t>
        <a:bodyPr/>
        <a:lstStyle/>
        <a:p>
          <a:r>
            <a:rPr lang="de-DE" dirty="0"/>
            <a:t>Kettensägen nur mit entsprechender Unterweisung/Berechtigung </a:t>
          </a:r>
        </a:p>
      </dgm:t>
    </dgm:pt>
    <dgm:pt modelId="{20EA7422-0E09-4204-AFEB-9AB1A3A67F2A}" type="parTrans" cxnId="{7656F948-A776-4AD9-B3E9-C5623636E7F4}">
      <dgm:prSet/>
      <dgm:spPr/>
    </dgm:pt>
    <dgm:pt modelId="{BD721203-FCFE-4D3B-B6BE-A8A7CCB0BAB4}" type="sibTrans" cxnId="{7656F948-A776-4AD9-B3E9-C5623636E7F4}">
      <dgm:prSet/>
      <dgm:spPr/>
    </dgm:pt>
    <dgm:pt modelId="{E260A3A3-0FAC-4EC1-B01D-AB0CC9BA806A}" type="pres">
      <dgm:prSet presAssocID="{B15E6054-D240-4945-9283-2271C4BC76C6}" presName="Name0" presStyleCnt="0">
        <dgm:presLayoutVars>
          <dgm:dir/>
          <dgm:resizeHandles val="exact"/>
        </dgm:presLayoutVars>
      </dgm:prSet>
      <dgm:spPr/>
    </dgm:pt>
    <dgm:pt modelId="{265AB3CF-75D4-4FBA-8036-5FC730F84418}" type="pres">
      <dgm:prSet presAssocID="{221F203B-6255-4510-9741-152B1A8B883F}" presName="node" presStyleLbl="node1" presStyleIdx="0" presStyleCnt="3">
        <dgm:presLayoutVars>
          <dgm:bulletEnabled val="1"/>
        </dgm:presLayoutVars>
      </dgm:prSet>
      <dgm:spPr/>
    </dgm:pt>
    <dgm:pt modelId="{5DC652A4-A55C-4E68-86CA-038DE33CE981}" type="pres">
      <dgm:prSet presAssocID="{9B6225D4-ADDD-47C8-8353-34D1B5B3D207}" presName="sibTrans" presStyleCnt="0"/>
      <dgm:spPr/>
    </dgm:pt>
    <dgm:pt modelId="{1008A348-6423-4905-88AF-1727A1766D37}" type="pres">
      <dgm:prSet presAssocID="{FF470FF4-3445-454C-ACE0-87FB93DC0F20}" presName="node" presStyleLbl="node1" presStyleIdx="1" presStyleCnt="3">
        <dgm:presLayoutVars>
          <dgm:bulletEnabled val="1"/>
        </dgm:presLayoutVars>
      </dgm:prSet>
      <dgm:spPr/>
    </dgm:pt>
    <dgm:pt modelId="{5081702B-B411-4708-B0A6-31BE2F191D74}" type="pres">
      <dgm:prSet presAssocID="{8AD86EB6-D02E-40AA-8C3C-184794CBDD92}" presName="sibTrans" presStyleCnt="0"/>
      <dgm:spPr/>
    </dgm:pt>
    <dgm:pt modelId="{48DBCDC1-F6B7-4028-AF91-EEE0BF483A1F}" type="pres">
      <dgm:prSet presAssocID="{98A41A46-ABF7-4734-A403-C10828105786}" presName="node" presStyleLbl="node1" presStyleIdx="2" presStyleCnt="3">
        <dgm:presLayoutVars>
          <dgm:bulletEnabled val="1"/>
        </dgm:presLayoutVars>
      </dgm:prSet>
      <dgm:spPr/>
    </dgm:pt>
  </dgm:ptLst>
  <dgm:cxnLst>
    <dgm:cxn modelId="{F6E4E719-4A00-439C-9F1E-B6A72A45E5B6}" srcId="{98A41A46-ABF7-4734-A403-C10828105786}" destId="{04FC77A8-AA37-49FA-9173-7D28E8E4A419}" srcOrd="0" destOrd="0" parTransId="{650B4122-22FE-4131-9FC9-DC9426969530}" sibTransId="{49EFEC33-5B0A-4578-99D6-CD038B1A7884}"/>
    <dgm:cxn modelId="{4C36D01B-435E-47C4-9AF9-91AF900C7D72}" type="presOf" srcId="{402F9F9C-1ECD-43C0-A47E-4DC642240822}" destId="{1008A348-6423-4905-88AF-1727A1766D37}" srcOrd="0" destOrd="1" presId="urn:microsoft.com/office/officeart/2005/8/layout/hList6"/>
    <dgm:cxn modelId="{79075F1F-D269-460F-A925-8B1D392A3E0E}" type="presOf" srcId="{69F6E1BA-88F7-431D-8703-93E387147440}" destId="{265AB3CF-75D4-4FBA-8036-5FC730F84418}" srcOrd="0" destOrd="2" presId="urn:microsoft.com/office/officeart/2005/8/layout/hList6"/>
    <dgm:cxn modelId="{1E47482E-B46B-4876-9C3F-381E02B44EA8}" type="presOf" srcId="{5A248807-46D7-4492-A49E-04A7356C5E8B}" destId="{265AB3CF-75D4-4FBA-8036-5FC730F84418}" srcOrd="0" destOrd="1" presId="urn:microsoft.com/office/officeart/2005/8/layout/hList6"/>
    <dgm:cxn modelId="{CC790632-EBD8-4D56-8487-91B6FC61453B}" srcId="{FF470FF4-3445-454C-ACE0-87FB93DC0F20}" destId="{402F9F9C-1ECD-43C0-A47E-4DC642240822}" srcOrd="0" destOrd="0" parTransId="{6810099F-9916-4D18-BEBD-E2E23C1D6369}" sibTransId="{9C01F59C-426F-46B9-AA43-A50EB74264C8}"/>
    <dgm:cxn modelId="{A63CAE3A-9C68-447A-990E-CDF93781D8DE}" srcId="{221F203B-6255-4510-9741-152B1A8B883F}" destId="{69F6E1BA-88F7-431D-8703-93E387147440}" srcOrd="1" destOrd="0" parTransId="{55776D92-AB13-4A89-94CB-901446F766CE}" sibTransId="{3483B8D5-C2BA-4380-BC77-CB1E7C932279}"/>
    <dgm:cxn modelId="{5D78DC3C-7C8A-4B71-BB4D-0ADDC5325CFC}" type="presOf" srcId="{98A41A46-ABF7-4734-A403-C10828105786}" destId="{48DBCDC1-F6B7-4028-AF91-EEE0BF483A1F}" srcOrd="0" destOrd="0" presId="urn:microsoft.com/office/officeart/2005/8/layout/hList6"/>
    <dgm:cxn modelId="{0ECF543F-0238-4EB2-BA67-E8A33D0DA679}" srcId="{FF470FF4-3445-454C-ACE0-87FB93DC0F20}" destId="{ABB17ACE-A9A2-4DD0-A06C-E1DA205155FB}" srcOrd="1" destOrd="0" parTransId="{83FE90A3-5A18-4BCD-B1FF-0BE131CA35F8}" sibTransId="{C95BCADF-B898-4B53-8F13-5DE631A31E80}"/>
    <dgm:cxn modelId="{389E9D60-73F2-4102-9CFC-B86FBFD63CEF}" srcId="{B15E6054-D240-4945-9283-2271C4BC76C6}" destId="{FF470FF4-3445-454C-ACE0-87FB93DC0F20}" srcOrd="1" destOrd="0" parTransId="{5B16F813-9877-46B1-B956-326E032AF477}" sibTransId="{8AD86EB6-D02E-40AA-8C3C-184794CBDD92}"/>
    <dgm:cxn modelId="{7656F948-A776-4AD9-B3E9-C5623636E7F4}" srcId="{98A41A46-ABF7-4734-A403-C10828105786}" destId="{679957C6-4DEC-4AEE-A136-1AF5BF0B35AF}" srcOrd="1" destOrd="0" parTransId="{20EA7422-0E09-4204-AFEB-9AB1A3A67F2A}" sibTransId="{BD721203-FCFE-4D3B-B6BE-A8A7CCB0BAB4}"/>
    <dgm:cxn modelId="{739ED84D-F1E3-42D4-A9A3-37859348A869}" srcId="{B15E6054-D240-4945-9283-2271C4BC76C6}" destId="{221F203B-6255-4510-9741-152B1A8B883F}" srcOrd="0" destOrd="0" parTransId="{3E35CD27-ADDD-4F89-8432-DE81CCD12208}" sibTransId="{9B6225D4-ADDD-47C8-8353-34D1B5B3D207}"/>
    <dgm:cxn modelId="{F0F87F78-C942-42B4-8356-3A6B51416D0E}" srcId="{221F203B-6255-4510-9741-152B1A8B883F}" destId="{5A248807-46D7-4492-A49E-04A7356C5E8B}" srcOrd="0" destOrd="0" parTransId="{B7AB5A74-3F85-465F-9188-8924316C299C}" sibTransId="{F7D8B4D0-2E2E-47E2-B94D-4A176481C588}"/>
    <dgm:cxn modelId="{CDC55187-2EDD-4543-B718-94393939DD78}" type="presOf" srcId="{ABB17ACE-A9A2-4DD0-A06C-E1DA205155FB}" destId="{1008A348-6423-4905-88AF-1727A1766D37}" srcOrd="0" destOrd="2" presId="urn:microsoft.com/office/officeart/2005/8/layout/hList6"/>
    <dgm:cxn modelId="{8BBB3F8F-244C-4B87-9DE4-5F1FEB4ADD27}" type="presOf" srcId="{221F203B-6255-4510-9741-152B1A8B883F}" destId="{265AB3CF-75D4-4FBA-8036-5FC730F84418}" srcOrd="0" destOrd="0" presId="urn:microsoft.com/office/officeart/2005/8/layout/hList6"/>
    <dgm:cxn modelId="{3EE05393-DDA6-4F0B-A4E8-5804CE160125}" srcId="{98A41A46-ABF7-4734-A403-C10828105786}" destId="{6DBD79DB-7BC8-4935-B502-2ED8FFE6534F}" srcOrd="2" destOrd="0" parTransId="{BE61F61C-0EF0-45B0-9DD3-61D27A8C9968}" sibTransId="{FE4C9698-E2C2-4D37-B489-EFFC1D037B1C}"/>
    <dgm:cxn modelId="{C25E2797-38CB-484F-8E33-3A4A1A8E83FF}" srcId="{B15E6054-D240-4945-9283-2271C4BC76C6}" destId="{98A41A46-ABF7-4734-A403-C10828105786}" srcOrd="2" destOrd="0" parTransId="{1D618D63-C0A5-411B-BF8A-F1419DAD3B95}" sibTransId="{15EF206D-0F0A-4C6F-8BDB-3EDEB21CCB3C}"/>
    <dgm:cxn modelId="{61F84D9B-22DB-4C26-815E-4BCD995412AE}" type="presOf" srcId="{6DBD79DB-7BC8-4935-B502-2ED8FFE6534F}" destId="{48DBCDC1-F6B7-4028-AF91-EEE0BF483A1F}" srcOrd="0" destOrd="3" presId="urn:microsoft.com/office/officeart/2005/8/layout/hList6"/>
    <dgm:cxn modelId="{8408AE9C-88A5-42A6-9EDE-03AD864C5F61}" type="presOf" srcId="{06C12C01-6535-4F95-906B-FC06F1BAB3FC}" destId="{1008A348-6423-4905-88AF-1727A1766D37}" srcOrd="0" destOrd="4" presId="urn:microsoft.com/office/officeart/2005/8/layout/hList6"/>
    <dgm:cxn modelId="{2E39F2B3-7FCE-48BF-9588-3937219843CE}" type="presOf" srcId="{FF470FF4-3445-454C-ACE0-87FB93DC0F20}" destId="{1008A348-6423-4905-88AF-1727A1766D37}" srcOrd="0" destOrd="0" presId="urn:microsoft.com/office/officeart/2005/8/layout/hList6"/>
    <dgm:cxn modelId="{DCC8A8BB-AE1D-42B7-9C9E-382BB15C7018}" srcId="{FF470FF4-3445-454C-ACE0-87FB93DC0F20}" destId="{06C12C01-6535-4F95-906B-FC06F1BAB3FC}" srcOrd="3" destOrd="0" parTransId="{7AE01377-CECC-4DEB-8DAC-5B7AACCEE3DA}" sibTransId="{E76477C7-6F26-455C-A3B7-F3CC7FC7AE20}"/>
    <dgm:cxn modelId="{2C479EC2-EA0A-40F6-A181-187CCB015AFE}" srcId="{FF470FF4-3445-454C-ACE0-87FB93DC0F20}" destId="{534C68CC-9002-4177-BE41-F5E32AB33E27}" srcOrd="2" destOrd="0" parTransId="{B98A8D04-4608-44FB-ABAB-B175FE7FACB1}" sibTransId="{FBA0E53C-83B4-4EDE-A361-1274C9F10BF4}"/>
    <dgm:cxn modelId="{FAB9D0C3-F188-4722-86FE-CDB2B915BA96}" type="presOf" srcId="{04FC77A8-AA37-49FA-9173-7D28E8E4A419}" destId="{48DBCDC1-F6B7-4028-AF91-EEE0BF483A1F}" srcOrd="0" destOrd="1" presId="urn:microsoft.com/office/officeart/2005/8/layout/hList6"/>
    <dgm:cxn modelId="{905076C8-7124-40D4-9711-84F8E6D3A55F}" type="presOf" srcId="{679957C6-4DEC-4AEE-A136-1AF5BF0B35AF}" destId="{48DBCDC1-F6B7-4028-AF91-EEE0BF483A1F}" srcOrd="0" destOrd="2" presId="urn:microsoft.com/office/officeart/2005/8/layout/hList6"/>
    <dgm:cxn modelId="{899251DF-31D9-4636-87F5-DB2F6129D71C}" type="presOf" srcId="{B15E6054-D240-4945-9283-2271C4BC76C6}" destId="{E260A3A3-0FAC-4EC1-B01D-AB0CC9BA806A}" srcOrd="0" destOrd="0" presId="urn:microsoft.com/office/officeart/2005/8/layout/hList6"/>
    <dgm:cxn modelId="{041997E2-F2B4-4D7E-AA52-671B85530C32}" type="presOf" srcId="{534C68CC-9002-4177-BE41-F5E32AB33E27}" destId="{1008A348-6423-4905-88AF-1727A1766D37}" srcOrd="0" destOrd="3" presId="urn:microsoft.com/office/officeart/2005/8/layout/hList6"/>
    <dgm:cxn modelId="{4FDA073F-FF94-435D-955C-99960577964B}" type="presParOf" srcId="{E260A3A3-0FAC-4EC1-B01D-AB0CC9BA806A}" destId="{265AB3CF-75D4-4FBA-8036-5FC730F84418}" srcOrd="0" destOrd="0" presId="urn:microsoft.com/office/officeart/2005/8/layout/hList6"/>
    <dgm:cxn modelId="{251C0A43-8334-42FF-900A-B36C29AC8167}" type="presParOf" srcId="{E260A3A3-0FAC-4EC1-B01D-AB0CC9BA806A}" destId="{5DC652A4-A55C-4E68-86CA-038DE33CE981}" srcOrd="1" destOrd="0" presId="urn:microsoft.com/office/officeart/2005/8/layout/hList6"/>
    <dgm:cxn modelId="{5F6784FB-098E-4136-8DA2-20F235D113AB}" type="presParOf" srcId="{E260A3A3-0FAC-4EC1-B01D-AB0CC9BA806A}" destId="{1008A348-6423-4905-88AF-1727A1766D37}" srcOrd="2" destOrd="0" presId="urn:microsoft.com/office/officeart/2005/8/layout/hList6"/>
    <dgm:cxn modelId="{2EA6C76E-6DE6-4E12-B591-892E8D54EB4C}" type="presParOf" srcId="{E260A3A3-0FAC-4EC1-B01D-AB0CC9BA806A}" destId="{5081702B-B411-4708-B0A6-31BE2F191D74}" srcOrd="3" destOrd="0" presId="urn:microsoft.com/office/officeart/2005/8/layout/hList6"/>
    <dgm:cxn modelId="{BF935089-73DD-4BAA-81F4-412D0DDEF805}" type="presParOf" srcId="{E260A3A3-0FAC-4EC1-B01D-AB0CC9BA806A}" destId="{48DBCDC1-F6B7-4028-AF91-EEE0BF483A1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4E69F3-34AC-4069-B910-D8C01D1227C9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78A45E19-2E93-499E-9ED3-2148C28183D9}">
      <dgm:prSet phldrT="[Text]"/>
      <dgm:spPr/>
      <dgm:t>
        <a:bodyPr/>
        <a:lstStyle/>
        <a:p>
          <a:r>
            <a:rPr lang="de-DE" dirty="0"/>
            <a:t>Überschwemmung/Hochwasser</a:t>
          </a:r>
        </a:p>
        <a:p>
          <a:endParaRPr lang="de-DE" dirty="0"/>
        </a:p>
      </dgm:t>
    </dgm:pt>
    <dgm:pt modelId="{9F8F6864-D433-40FC-AF3E-22B88F511830}" type="parTrans" cxnId="{18552296-336F-47FA-A5B0-233318413E6F}">
      <dgm:prSet/>
      <dgm:spPr/>
      <dgm:t>
        <a:bodyPr/>
        <a:lstStyle/>
        <a:p>
          <a:endParaRPr lang="de-DE"/>
        </a:p>
      </dgm:t>
    </dgm:pt>
    <dgm:pt modelId="{F4E1F3AA-F115-4B6A-BA1E-15E0EF0E5DDE}" type="sibTrans" cxnId="{18552296-336F-47FA-A5B0-233318413E6F}">
      <dgm:prSet/>
      <dgm:spPr/>
      <dgm:t>
        <a:bodyPr/>
        <a:lstStyle/>
        <a:p>
          <a:endParaRPr lang="de-DE"/>
        </a:p>
      </dgm:t>
    </dgm:pt>
    <dgm:pt modelId="{5322FAD9-E015-4B8F-A55B-FADDB8E2EAB5}">
      <dgm:prSet phldrT="[Text]"/>
      <dgm:spPr/>
      <dgm:t>
        <a:bodyPr/>
        <a:lstStyle/>
        <a:p>
          <a:r>
            <a:rPr lang="de-DE" dirty="0"/>
            <a:t>Eigensicherung beachten! Stromlos? </a:t>
          </a:r>
        </a:p>
      </dgm:t>
    </dgm:pt>
    <dgm:pt modelId="{B6B5C9A6-D6AF-49E2-991B-09076F88BB4C}" type="parTrans" cxnId="{473F240C-1C7A-4E8E-9267-FB68C1ABFA7B}">
      <dgm:prSet/>
      <dgm:spPr/>
      <dgm:t>
        <a:bodyPr/>
        <a:lstStyle/>
        <a:p>
          <a:endParaRPr lang="de-DE"/>
        </a:p>
      </dgm:t>
    </dgm:pt>
    <dgm:pt modelId="{8BC030E0-678D-4EF2-8EB9-94346650B304}" type="sibTrans" cxnId="{473F240C-1C7A-4E8E-9267-FB68C1ABFA7B}">
      <dgm:prSet/>
      <dgm:spPr/>
      <dgm:t>
        <a:bodyPr/>
        <a:lstStyle/>
        <a:p>
          <a:endParaRPr lang="de-DE"/>
        </a:p>
      </dgm:t>
    </dgm:pt>
    <dgm:pt modelId="{A781AFFF-9F01-4A6B-9F00-044EABBA6CEF}">
      <dgm:prSet phldrT="[Text]"/>
      <dgm:spPr/>
      <dgm:t>
        <a:bodyPr/>
        <a:lstStyle/>
        <a:p>
          <a:r>
            <a:rPr lang="de-DE" dirty="0"/>
            <a:t>Groß- und Kleintierrettung</a:t>
          </a:r>
        </a:p>
        <a:p>
          <a:r>
            <a:rPr lang="de-DE" dirty="0"/>
            <a:t> </a:t>
          </a:r>
        </a:p>
      </dgm:t>
    </dgm:pt>
    <dgm:pt modelId="{9001989A-3707-4608-91AA-A420BDD8F4EE}" type="parTrans" cxnId="{60A15012-601A-4BCC-9DF5-EAB30E48AB0E}">
      <dgm:prSet/>
      <dgm:spPr/>
      <dgm:t>
        <a:bodyPr/>
        <a:lstStyle/>
        <a:p>
          <a:endParaRPr lang="de-DE"/>
        </a:p>
      </dgm:t>
    </dgm:pt>
    <dgm:pt modelId="{634093A2-7F58-4B5B-9E65-CBFF886AE364}" type="sibTrans" cxnId="{60A15012-601A-4BCC-9DF5-EAB30E48AB0E}">
      <dgm:prSet/>
      <dgm:spPr/>
      <dgm:t>
        <a:bodyPr/>
        <a:lstStyle/>
        <a:p>
          <a:endParaRPr lang="de-DE"/>
        </a:p>
      </dgm:t>
    </dgm:pt>
    <dgm:pt modelId="{3274D85F-9CA6-40DE-9218-B582E028E4EA}">
      <dgm:prSet phldrT="[Text]"/>
      <dgm:spPr/>
      <dgm:t>
        <a:bodyPr/>
        <a:lstStyle/>
        <a:p>
          <a:r>
            <a:rPr lang="de-DE" dirty="0"/>
            <a:t>Jedes Tier in Gefahr muss gerettet werden - keine Unterscheidung zwischen Haus-, Wild- und Nutztier </a:t>
          </a:r>
        </a:p>
      </dgm:t>
    </dgm:pt>
    <dgm:pt modelId="{D6D23CC4-3314-4D5A-BEDB-4020D3CC9FA1}" type="parTrans" cxnId="{877DB594-C287-48D1-B81A-9D0DFB198790}">
      <dgm:prSet/>
      <dgm:spPr/>
      <dgm:t>
        <a:bodyPr/>
        <a:lstStyle/>
        <a:p>
          <a:endParaRPr lang="de-DE"/>
        </a:p>
      </dgm:t>
    </dgm:pt>
    <dgm:pt modelId="{C03AAA54-BDF0-45F0-82AD-5968D6E8EF4B}" type="sibTrans" cxnId="{877DB594-C287-48D1-B81A-9D0DFB198790}">
      <dgm:prSet/>
      <dgm:spPr/>
      <dgm:t>
        <a:bodyPr/>
        <a:lstStyle/>
        <a:p>
          <a:endParaRPr lang="de-DE"/>
        </a:p>
      </dgm:t>
    </dgm:pt>
    <dgm:pt modelId="{9A2057A1-2462-49F5-A7AC-BAC99263C473}">
      <dgm:prSet phldrT="[Text]"/>
      <dgm:spPr/>
      <dgm:t>
        <a:bodyPr/>
        <a:lstStyle/>
        <a:p>
          <a:r>
            <a:rPr lang="de-DE" dirty="0"/>
            <a:t>Veterinäre/Fachpersonal zu Rate ziehen</a:t>
          </a:r>
        </a:p>
      </dgm:t>
    </dgm:pt>
    <dgm:pt modelId="{8077EDB2-E690-4FD3-B71A-4615540197F9}" type="parTrans" cxnId="{7462113B-BA0C-424C-A94C-9CF6EB6312F2}">
      <dgm:prSet/>
      <dgm:spPr/>
      <dgm:t>
        <a:bodyPr/>
        <a:lstStyle/>
        <a:p>
          <a:endParaRPr lang="de-DE"/>
        </a:p>
      </dgm:t>
    </dgm:pt>
    <dgm:pt modelId="{8BD3127D-C16B-46D1-A84E-B360D3CAC3B2}" type="sibTrans" cxnId="{7462113B-BA0C-424C-A94C-9CF6EB6312F2}">
      <dgm:prSet/>
      <dgm:spPr/>
      <dgm:t>
        <a:bodyPr/>
        <a:lstStyle/>
        <a:p>
          <a:endParaRPr lang="de-DE"/>
        </a:p>
      </dgm:t>
    </dgm:pt>
    <dgm:pt modelId="{427AEE35-0A5B-4238-8005-9F8B8207EDE9}">
      <dgm:prSet phldrT="[Text]"/>
      <dgm:spPr/>
      <dgm:t>
        <a:bodyPr/>
        <a:lstStyle/>
        <a:p>
          <a:r>
            <a:rPr lang="de-DE" dirty="0"/>
            <a:t>Amtshilfe/Unterstützung </a:t>
          </a:r>
        </a:p>
        <a:p>
          <a:endParaRPr lang="de-DE" dirty="0"/>
        </a:p>
      </dgm:t>
    </dgm:pt>
    <dgm:pt modelId="{0ACFD2DA-2ACF-4CA2-8B1D-266D306C0EF7}" type="parTrans" cxnId="{41497F13-3B67-416B-8B1D-56216FBCEDC6}">
      <dgm:prSet/>
      <dgm:spPr/>
      <dgm:t>
        <a:bodyPr/>
        <a:lstStyle/>
        <a:p>
          <a:endParaRPr lang="de-DE"/>
        </a:p>
      </dgm:t>
    </dgm:pt>
    <dgm:pt modelId="{2E936B0F-4D0A-4512-9D6A-897C75C860D5}" type="sibTrans" cxnId="{41497F13-3B67-416B-8B1D-56216FBCEDC6}">
      <dgm:prSet/>
      <dgm:spPr/>
      <dgm:t>
        <a:bodyPr/>
        <a:lstStyle/>
        <a:p>
          <a:endParaRPr lang="de-DE"/>
        </a:p>
      </dgm:t>
    </dgm:pt>
    <dgm:pt modelId="{FAC4A812-6A40-4CBE-9767-872913023C79}">
      <dgm:prSet phldrT="[Text]"/>
      <dgm:spPr/>
      <dgm:t>
        <a:bodyPr/>
        <a:lstStyle/>
        <a:p>
          <a:r>
            <a:rPr lang="de-DE" dirty="0"/>
            <a:t>Türöffnung nur auf Weisung oder bei erkennbarer Gefahr </a:t>
          </a:r>
        </a:p>
      </dgm:t>
    </dgm:pt>
    <dgm:pt modelId="{FB34368D-3EBA-4774-8AFE-DE3DFF3D179C}" type="parTrans" cxnId="{92C50A45-DDE9-4C9F-9330-DEC42AEE52E9}">
      <dgm:prSet/>
      <dgm:spPr/>
      <dgm:t>
        <a:bodyPr/>
        <a:lstStyle/>
        <a:p>
          <a:endParaRPr lang="de-DE"/>
        </a:p>
      </dgm:t>
    </dgm:pt>
    <dgm:pt modelId="{15241BC0-AF78-45C3-9CDC-EDC4B900F955}" type="sibTrans" cxnId="{92C50A45-DDE9-4C9F-9330-DEC42AEE52E9}">
      <dgm:prSet/>
      <dgm:spPr/>
      <dgm:t>
        <a:bodyPr/>
        <a:lstStyle/>
        <a:p>
          <a:endParaRPr lang="de-DE"/>
        </a:p>
      </dgm:t>
    </dgm:pt>
    <dgm:pt modelId="{BD7DB06A-2047-41CE-B289-4E44C5824FEF}">
      <dgm:prSet phldrT="[Text]"/>
      <dgm:spPr/>
      <dgm:t>
        <a:bodyPr/>
        <a:lstStyle/>
        <a:p>
          <a:r>
            <a:rPr lang="de-DE" dirty="0"/>
            <a:t>Prüfen, ob ein Einsatz für die </a:t>
          </a:r>
          <a:r>
            <a:rPr lang="de-DE" dirty="0" err="1"/>
            <a:t>Fw</a:t>
          </a:r>
          <a:r>
            <a:rPr lang="de-DE" dirty="0"/>
            <a:t> vorliegt – feuchte Keller stellen keine unmittelbare Gefahr dar</a:t>
          </a:r>
        </a:p>
      </dgm:t>
    </dgm:pt>
    <dgm:pt modelId="{85CFA448-E8D0-4672-8B30-4503090FDBE0}" type="parTrans" cxnId="{038BC2DA-E69F-43B1-81E2-79067B9D70E9}">
      <dgm:prSet/>
      <dgm:spPr/>
      <dgm:t>
        <a:bodyPr/>
        <a:lstStyle/>
        <a:p>
          <a:endParaRPr lang="de-DE"/>
        </a:p>
      </dgm:t>
    </dgm:pt>
    <dgm:pt modelId="{0AA216D9-FBF9-4C5C-96D3-4CF8995114EB}" type="sibTrans" cxnId="{038BC2DA-E69F-43B1-81E2-79067B9D70E9}">
      <dgm:prSet/>
      <dgm:spPr/>
      <dgm:t>
        <a:bodyPr/>
        <a:lstStyle/>
        <a:p>
          <a:endParaRPr lang="de-DE"/>
        </a:p>
      </dgm:t>
    </dgm:pt>
    <dgm:pt modelId="{75EEFC50-B4C9-4DC9-AB95-6DE5F38C9128}">
      <dgm:prSet phldrT="[Text]"/>
      <dgm:spPr/>
      <dgm:t>
        <a:bodyPr/>
        <a:lstStyle/>
        <a:p>
          <a:endParaRPr lang="de-DE" dirty="0"/>
        </a:p>
      </dgm:t>
    </dgm:pt>
    <dgm:pt modelId="{DBDCB735-C367-415D-AD10-E6EF41AC9DFE}" type="parTrans" cxnId="{FCC5BDE1-78D4-4E68-9ECC-75215A04D055}">
      <dgm:prSet/>
      <dgm:spPr/>
      <dgm:t>
        <a:bodyPr/>
        <a:lstStyle/>
        <a:p>
          <a:endParaRPr lang="de-DE"/>
        </a:p>
      </dgm:t>
    </dgm:pt>
    <dgm:pt modelId="{1D6A4FDE-0BA9-4EC3-908F-7D22A5A8A47B}" type="sibTrans" cxnId="{FCC5BDE1-78D4-4E68-9ECC-75215A04D055}">
      <dgm:prSet/>
      <dgm:spPr/>
      <dgm:t>
        <a:bodyPr/>
        <a:lstStyle/>
        <a:p>
          <a:endParaRPr lang="de-DE"/>
        </a:p>
      </dgm:t>
    </dgm:pt>
    <dgm:pt modelId="{A2465A60-5D3D-4CBC-BA9E-520C380A99C1}">
      <dgm:prSet phldrT="[Text]"/>
      <dgm:spPr/>
      <dgm:t>
        <a:bodyPr/>
        <a:lstStyle/>
        <a:p>
          <a:r>
            <a:rPr lang="de-DE" dirty="0"/>
            <a:t>Anwohner in die Pflicht nehmen zur Prävention und Vorbereitung </a:t>
          </a:r>
        </a:p>
      </dgm:t>
    </dgm:pt>
    <dgm:pt modelId="{141D6160-37B9-4E2C-9A77-A51466B42627}" type="parTrans" cxnId="{5990CF03-07FE-4F84-9369-4665792D6ACF}">
      <dgm:prSet/>
      <dgm:spPr/>
      <dgm:t>
        <a:bodyPr/>
        <a:lstStyle/>
        <a:p>
          <a:endParaRPr lang="de-DE"/>
        </a:p>
      </dgm:t>
    </dgm:pt>
    <dgm:pt modelId="{686EA4C2-7148-41A4-B368-E3C954F2085E}" type="sibTrans" cxnId="{5990CF03-07FE-4F84-9369-4665792D6ACF}">
      <dgm:prSet/>
      <dgm:spPr/>
      <dgm:t>
        <a:bodyPr/>
        <a:lstStyle/>
        <a:p>
          <a:endParaRPr lang="de-DE"/>
        </a:p>
      </dgm:t>
    </dgm:pt>
    <dgm:pt modelId="{7A24A72D-C974-4AEF-9DA0-A85F6F33050E}">
      <dgm:prSet phldrT="[Text]"/>
      <dgm:spPr/>
      <dgm:t>
        <a:bodyPr/>
        <a:lstStyle/>
        <a:p>
          <a:r>
            <a:rPr lang="de-DE" dirty="0"/>
            <a:t>Besondere Sorgfalt im Umgang mit Tierbesitzern/Beobachtern – Außenwirkung </a:t>
          </a:r>
        </a:p>
      </dgm:t>
    </dgm:pt>
    <dgm:pt modelId="{53E8A7EA-9FBA-4102-A00C-836CBB0D89D9}" type="parTrans" cxnId="{ED5D9886-2B2D-43FF-8E55-7EF41870F0B4}">
      <dgm:prSet/>
      <dgm:spPr/>
      <dgm:t>
        <a:bodyPr/>
        <a:lstStyle/>
        <a:p>
          <a:endParaRPr lang="de-DE"/>
        </a:p>
      </dgm:t>
    </dgm:pt>
    <dgm:pt modelId="{37842927-6AD5-47BB-B125-3413B71326A1}" type="sibTrans" cxnId="{ED5D9886-2B2D-43FF-8E55-7EF41870F0B4}">
      <dgm:prSet/>
      <dgm:spPr/>
      <dgm:t>
        <a:bodyPr/>
        <a:lstStyle/>
        <a:p>
          <a:endParaRPr lang="de-DE"/>
        </a:p>
      </dgm:t>
    </dgm:pt>
    <dgm:pt modelId="{D495FAA2-1546-4C0A-AC60-C93DF82882C8}">
      <dgm:prSet phldrT="[Text]"/>
      <dgm:spPr/>
      <dgm:t>
        <a:bodyPr/>
        <a:lstStyle/>
        <a:p>
          <a:r>
            <a:rPr lang="de-DE" dirty="0"/>
            <a:t>Ggf. im Vorfeld über Notfallpläne in großen </a:t>
          </a:r>
          <a:r>
            <a:rPr lang="de-DE" dirty="0" err="1"/>
            <a:t>landwirt</a:t>
          </a:r>
          <a:r>
            <a:rPr lang="de-DE" dirty="0"/>
            <a:t>. Betrieben mit Tierbestand/zool. Einrichtungen/Auffangstationen etc. informieren </a:t>
          </a:r>
        </a:p>
      </dgm:t>
    </dgm:pt>
    <dgm:pt modelId="{5E055668-3274-437C-8139-1BC011C607F7}" type="parTrans" cxnId="{C3F677D7-FC98-4791-B4D1-5EBAB114E67C}">
      <dgm:prSet/>
      <dgm:spPr/>
      <dgm:t>
        <a:bodyPr/>
        <a:lstStyle/>
        <a:p>
          <a:endParaRPr lang="de-DE"/>
        </a:p>
      </dgm:t>
    </dgm:pt>
    <dgm:pt modelId="{1938A757-D092-4E93-8D6A-13072546124F}" type="sibTrans" cxnId="{C3F677D7-FC98-4791-B4D1-5EBAB114E67C}">
      <dgm:prSet/>
      <dgm:spPr/>
      <dgm:t>
        <a:bodyPr/>
        <a:lstStyle/>
        <a:p>
          <a:endParaRPr lang="de-DE"/>
        </a:p>
      </dgm:t>
    </dgm:pt>
    <dgm:pt modelId="{438D0A1B-F0F9-40F2-990D-E9D0EC066FB0}">
      <dgm:prSet phldrT="[Text]"/>
      <dgm:spPr/>
      <dgm:t>
        <a:bodyPr/>
        <a:lstStyle/>
        <a:p>
          <a:r>
            <a:rPr lang="de-DE" dirty="0"/>
            <a:t> bei Tragehilfe o.ä. genau auf die Anweisungen des RD achten</a:t>
          </a:r>
        </a:p>
      </dgm:t>
    </dgm:pt>
    <dgm:pt modelId="{88963E2C-2BBD-40E9-9A91-46537E37ECC2}" type="parTrans" cxnId="{CA930C53-049F-4B20-9043-0BBF0548C1DA}">
      <dgm:prSet/>
      <dgm:spPr/>
      <dgm:t>
        <a:bodyPr/>
        <a:lstStyle/>
        <a:p>
          <a:endParaRPr lang="de-DE"/>
        </a:p>
      </dgm:t>
    </dgm:pt>
    <dgm:pt modelId="{27B0E302-6DD2-4AB9-9F8E-8BB1A456B38E}" type="sibTrans" cxnId="{CA930C53-049F-4B20-9043-0BBF0548C1DA}">
      <dgm:prSet/>
      <dgm:spPr/>
      <dgm:t>
        <a:bodyPr/>
        <a:lstStyle/>
        <a:p>
          <a:endParaRPr lang="de-DE"/>
        </a:p>
      </dgm:t>
    </dgm:pt>
    <dgm:pt modelId="{6A121D78-031A-4133-8EF4-08A8656CD44A}">
      <dgm:prSet phldrT="[Text]"/>
      <dgm:spPr/>
      <dgm:t>
        <a:bodyPr/>
        <a:lstStyle/>
        <a:p>
          <a:r>
            <a:rPr lang="de-DE" u="sng" dirty="0"/>
            <a:t>Leb</a:t>
          </a:r>
          <a:r>
            <a:rPr lang="de-DE" dirty="0"/>
            <a:t>ensbedrohliche </a:t>
          </a:r>
          <a:r>
            <a:rPr lang="de-DE" u="sng" dirty="0"/>
            <a:t>E</a:t>
          </a:r>
          <a:r>
            <a:rPr lang="de-DE" dirty="0"/>
            <a:t>insatz</a:t>
          </a:r>
          <a:r>
            <a:rPr lang="de-DE" u="sng" dirty="0"/>
            <a:t>l</a:t>
          </a:r>
          <a:r>
            <a:rPr lang="de-DE" dirty="0"/>
            <a:t>agen: Ruhe bewahren; im Bereitstellungsraum warten; Anweisungen der Polizei/Verantwortlichen genau befolgen; </a:t>
          </a:r>
        </a:p>
      </dgm:t>
    </dgm:pt>
    <dgm:pt modelId="{74061652-1DD2-4630-A3AF-9359CE9DF9BC}" type="parTrans" cxnId="{5D94EF70-6C30-4CD9-8E0B-0F10D166F6BD}">
      <dgm:prSet/>
      <dgm:spPr/>
      <dgm:t>
        <a:bodyPr/>
        <a:lstStyle/>
        <a:p>
          <a:endParaRPr lang="de-DE"/>
        </a:p>
      </dgm:t>
    </dgm:pt>
    <dgm:pt modelId="{9DDDA991-6D45-4B65-B07B-96B9E2953E87}" type="sibTrans" cxnId="{5D94EF70-6C30-4CD9-8E0B-0F10D166F6BD}">
      <dgm:prSet/>
      <dgm:spPr/>
      <dgm:t>
        <a:bodyPr/>
        <a:lstStyle/>
        <a:p>
          <a:endParaRPr lang="de-DE"/>
        </a:p>
      </dgm:t>
    </dgm:pt>
    <dgm:pt modelId="{FCFF1B1F-2C20-46D6-9F8F-021F870AB125}">
      <dgm:prSet phldrT="[Text]"/>
      <dgm:spPr/>
      <dgm:t>
        <a:bodyPr/>
        <a:lstStyle/>
        <a:p>
          <a:r>
            <a:rPr lang="de-DE" dirty="0"/>
            <a:t>Individuelle Konzepte beachten</a:t>
          </a:r>
        </a:p>
      </dgm:t>
    </dgm:pt>
    <dgm:pt modelId="{F52D10D9-7373-40F1-9B5C-B56B0F7CBF3C}" type="parTrans" cxnId="{74A03001-AEBB-42F3-9101-396979D9FC6B}">
      <dgm:prSet/>
      <dgm:spPr/>
      <dgm:t>
        <a:bodyPr/>
        <a:lstStyle/>
        <a:p>
          <a:endParaRPr lang="de-DE"/>
        </a:p>
      </dgm:t>
    </dgm:pt>
    <dgm:pt modelId="{4EBF0462-3587-4E93-B366-DA537591AED4}" type="sibTrans" cxnId="{74A03001-AEBB-42F3-9101-396979D9FC6B}">
      <dgm:prSet/>
      <dgm:spPr/>
      <dgm:t>
        <a:bodyPr/>
        <a:lstStyle/>
        <a:p>
          <a:endParaRPr lang="de-DE"/>
        </a:p>
      </dgm:t>
    </dgm:pt>
    <dgm:pt modelId="{3D4AF4D9-8240-4117-88B9-A18D2D8F82ED}" type="pres">
      <dgm:prSet presAssocID="{EC4E69F3-34AC-4069-B910-D8C01D1227C9}" presName="Name0" presStyleCnt="0">
        <dgm:presLayoutVars>
          <dgm:dir/>
          <dgm:resizeHandles val="exact"/>
        </dgm:presLayoutVars>
      </dgm:prSet>
      <dgm:spPr/>
    </dgm:pt>
    <dgm:pt modelId="{B761C9FC-377A-4F43-8ADE-CEE8EEFEC99B}" type="pres">
      <dgm:prSet presAssocID="{78A45E19-2E93-499E-9ED3-2148C28183D9}" presName="node" presStyleLbl="node1" presStyleIdx="0" presStyleCnt="3" custLinFactNeighborX="-513">
        <dgm:presLayoutVars>
          <dgm:bulletEnabled val="1"/>
        </dgm:presLayoutVars>
      </dgm:prSet>
      <dgm:spPr/>
    </dgm:pt>
    <dgm:pt modelId="{5E1CBA70-40A2-487F-8440-48831D9CEBE0}" type="pres">
      <dgm:prSet presAssocID="{F4E1F3AA-F115-4B6A-BA1E-15E0EF0E5DDE}" presName="sibTrans" presStyleCnt="0"/>
      <dgm:spPr/>
    </dgm:pt>
    <dgm:pt modelId="{195323BA-C475-4D86-95D4-5DE2E2B8C7EC}" type="pres">
      <dgm:prSet presAssocID="{A781AFFF-9F01-4A6B-9F00-044EABBA6CEF}" presName="node" presStyleLbl="node1" presStyleIdx="1" presStyleCnt="3">
        <dgm:presLayoutVars>
          <dgm:bulletEnabled val="1"/>
        </dgm:presLayoutVars>
      </dgm:prSet>
      <dgm:spPr/>
    </dgm:pt>
    <dgm:pt modelId="{C77E4E07-71DB-4FD6-80A8-3756D9F4541C}" type="pres">
      <dgm:prSet presAssocID="{634093A2-7F58-4B5B-9E65-CBFF886AE364}" presName="sibTrans" presStyleCnt="0"/>
      <dgm:spPr/>
    </dgm:pt>
    <dgm:pt modelId="{E870976B-4D72-4195-BEB9-4BC6CBB4DFD5}" type="pres">
      <dgm:prSet presAssocID="{427AEE35-0A5B-4238-8005-9F8B8207EDE9}" presName="node" presStyleLbl="node1" presStyleIdx="2" presStyleCnt="3">
        <dgm:presLayoutVars>
          <dgm:bulletEnabled val="1"/>
        </dgm:presLayoutVars>
      </dgm:prSet>
      <dgm:spPr/>
    </dgm:pt>
  </dgm:ptLst>
  <dgm:cxnLst>
    <dgm:cxn modelId="{74A03001-AEBB-42F3-9101-396979D9FC6B}" srcId="{427AEE35-0A5B-4238-8005-9F8B8207EDE9}" destId="{FCFF1B1F-2C20-46D6-9F8F-021F870AB125}" srcOrd="3" destOrd="0" parTransId="{F52D10D9-7373-40F1-9B5C-B56B0F7CBF3C}" sibTransId="{4EBF0462-3587-4E93-B366-DA537591AED4}"/>
    <dgm:cxn modelId="{5990CF03-07FE-4F84-9369-4665792D6ACF}" srcId="{78A45E19-2E93-499E-9ED3-2148C28183D9}" destId="{A2465A60-5D3D-4CBC-BA9E-520C380A99C1}" srcOrd="2" destOrd="0" parTransId="{141D6160-37B9-4E2C-9A77-A51466B42627}" sibTransId="{686EA4C2-7148-41A4-B368-E3C954F2085E}"/>
    <dgm:cxn modelId="{473F240C-1C7A-4E8E-9267-FB68C1ABFA7B}" srcId="{78A45E19-2E93-499E-9ED3-2148C28183D9}" destId="{5322FAD9-E015-4B8F-A55B-FADDB8E2EAB5}" srcOrd="0" destOrd="0" parTransId="{B6B5C9A6-D6AF-49E2-991B-09076F88BB4C}" sibTransId="{8BC030E0-678D-4EF2-8EB9-94346650B304}"/>
    <dgm:cxn modelId="{60A15012-601A-4BCC-9DF5-EAB30E48AB0E}" srcId="{EC4E69F3-34AC-4069-B910-D8C01D1227C9}" destId="{A781AFFF-9F01-4A6B-9F00-044EABBA6CEF}" srcOrd="1" destOrd="0" parTransId="{9001989A-3707-4608-91AA-A420BDD8F4EE}" sibTransId="{634093A2-7F58-4B5B-9E65-CBFF886AE364}"/>
    <dgm:cxn modelId="{41497F13-3B67-416B-8B1D-56216FBCEDC6}" srcId="{EC4E69F3-34AC-4069-B910-D8C01D1227C9}" destId="{427AEE35-0A5B-4238-8005-9F8B8207EDE9}" srcOrd="2" destOrd="0" parTransId="{0ACFD2DA-2ACF-4CA2-8B1D-266D306C0EF7}" sibTransId="{2E936B0F-4D0A-4512-9D6A-897C75C860D5}"/>
    <dgm:cxn modelId="{F74E5F21-4B4A-4AD2-A8ED-18022F1B31C7}" type="presOf" srcId="{D495FAA2-1546-4C0A-AC60-C93DF82882C8}" destId="{195323BA-C475-4D86-95D4-5DE2E2B8C7EC}" srcOrd="0" destOrd="4" presId="urn:microsoft.com/office/officeart/2005/8/layout/hList6"/>
    <dgm:cxn modelId="{3353A324-9330-4420-9141-5D6695AE48C0}" type="presOf" srcId="{3274D85F-9CA6-40DE-9218-B582E028E4EA}" destId="{195323BA-C475-4D86-95D4-5DE2E2B8C7EC}" srcOrd="0" destOrd="1" presId="urn:microsoft.com/office/officeart/2005/8/layout/hList6"/>
    <dgm:cxn modelId="{5840B538-E4F7-4FEE-8149-B248BD91BE55}" type="presOf" srcId="{FAC4A812-6A40-4CBE-9767-872913023C79}" destId="{E870976B-4D72-4195-BEB9-4BC6CBB4DFD5}" srcOrd="0" destOrd="1" presId="urn:microsoft.com/office/officeart/2005/8/layout/hList6"/>
    <dgm:cxn modelId="{7462113B-BA0C-424C-A94C-9CF6EB6312F2}" srcId="{A781AFFF-9F01-4A6B-9F00-044EABBA6CEF}" destId="{9A2057A1-2462-49F5-A7AC-BAC99263C473}" srcOrd="1" destOrd="0" parTransId="{8077EDB2-E690-4FD3-B71A-4615540197F9}" sibTransId="{8BD3127D-C16B-46D1-A84E-B360D3CAC3B2}"/>
    <dgm:cxn modelId="{3EA26060-918E-4D24-BAE9-166F09B4049D}" type="presOf" srcId="{5322FAD9-E015-4B8F-A55B-FADDB8E2EAB5}" destId="{B761C9FC-377A-4F43-8ADE-CEE8EEFEC99B}" srcOrd="0" destOrd="1" presId="urn:microsoft.com/office/officeart/2005/8/layout/hList6"/>
    <dgm:cxn modelId="{3B881F63-8F0A-4583-88D2-4886EE619C33}" type="presOf" srcId="{78A45E19-2E93-499E-9ED3-2148C28183D9}" destId="{B761C9FC-377A-4F43-8ADE-CEE8EEFEC99B}" srcOrd="0" destOrd="0" presId="urn:microsoft.com/office/officeart/2005/8/layout/hList6"/>
    <dgm:cxn modelId="{92C50A45-DDE9-4C9F-9330-DEC42AEE52E9}" srcId="{427AEE35-0A5B-4238-8005-9F8B8207EDE9}" destId="{FAC4A812-6A40-4CBE-9767-872913023C79}" srcOrd="0" destOrd="0" parTransId="{FB34368D-3EBA-4774-8AFE-DE3DFF3D179C}" sibTransId="{15241BC0-AF78-45C3-9CDC-EDC4B900F955}"/>
    <dgm:cxn modelId="{9DB92A69-4F20-482E-AF41-D866DE5921EA}" type="presOf" srcId="{A781AFFF-9F01-4A6B-9F00-044EABBA6CEF}" destId="{195323BA-C475-4D86-95D4-5DE2E2B8C7EC}" srcOrd="0" destOrd="0" presId="urn:microsoft.com/office/officeart/2005/8/layout/hList6"/>
    <dgm:cxn modelId="{7319376B-FAA4-4324-913B-0DAC73A047A3}" type="presOf" srcId="{75EEFC50-B4C9-4DC9-AB95-6DE5F38C9128}" destId="{B761C9FC-377A-4F43-8ADE-CEE8EEFEC99B}" srcOrd="0" destOrd="4" presId="urn:microsoft.com/office/officeart/2005/8/layout/hList6"/>
    <dgm:cxn modelId="{5D94EF70-6C30-4CD9-8E0B-0F10D166F6BD}" srcId="{427AEE35-0A5B-4238-8005-9F8B8207EDE9}" destId="{6A121D78-031A-4133-8EF4-08A8656CD44A}" srcOrd="2" destOrd="0" parTransId="{74061652-1DD2-4630-A3AF-9359CE9DF9BC}" sibTransId="{9DDDA991-6D45-4B65-B07B-96B9E2953E87}"/>
    <dgm:cxn modelId="{CA930C53-049F-4B20-9043-0BBF0548C1DA}" srcId="{427AEE35-0A5B-4238-8005-9F8B8207EDE9}" destId="{438D0A1B-F0F9-40F2-990D-E9D0EC066FB0}" srcOrd="1" destOrd="0" parTransId="{88963E2C-2BBD-40E9-9A91-46537E37ECC2}" sibTransId="{27B0E302-6DD2-4AB9-9F8E-8BB1A456B38E}"/>
    <dgm:cxn modelId="{ED5D9886-2B2D-43FF-8E55-7EF41870F0B4}" srcId="{A781AFFF-9F01-4A6B-9F00-044EABBA6CEF}" destId="{7A24A72D-C974-4AEF-9DA0-A85F6F33050E}" srcOrd="2" destOrd="0" parTransId="{53E8A7EA-9FBA-4102-A00C-836CBB0D89D9}" sibTransId="{37842927-6AD5-47BB-B125-3413B71326A1}"/>
    <dgm:cxn modelId="{877DB594-C287-48D1-B81A-9D0DFB198790}" srcId="{A781AFFF-9F01-4A6B-9F00-044EABBA6CEF}" destId="{3274D85F-9CA6-40DE-9218-B582E028E4EA}" srcOrd="0" destOrd="0" parTransId="{D6D23CC4-3314-4D5A-BEDB-4020D3CC9FA1}" sibTransId="{C03AAA54-BDF0-45F0-82AD-5968D6E8EF4B}"/>
    <dgm:cxn modelId="{F3D30396-565D-4DA2-A18B-3593234C1280}" type="presOf" srcId="{427AEE35-0A5B-4238-8005-9F8B8207EDE9}" destId="{E870976B-4D72-4195-BEB9-4BC6CBB4DFD5}" srcOrd="0" destOrd="0" presId="urn:microsoft.com/office/officeart/2005/8/layout/hList6"/>
    <dgm:cxn modelId="{18552296-336F-47FA-A5B0-233318413E6F}" srcId="{EC4E69F3-34AC-4069-B910-D8C01D1227C9}" destId="{78A45E19-2E93-499E-9ED3-2148C28183D9}" srcOrd="0" destOrd="0" parTransId="{9F8F6864-D433-40FC-AF3E-22B88F511830}" sibTransId="{F4E1F3AA-F115-4B6A-BA1E-15E0EF0E5DDE}"/>
    <dgm:cxn modelId="{B8960998-F005-4DDD-A433-6364F1F8CD9A}" type="presOf" srcId="{6A121D78-031A-4133-8EF4-08A8656CD44A}" destId="{E870976B-4D72-4195-BEB9-4BC6CBB4DFD5}" srcOrd="0" destOrd="3" presId="urn:microsoft.com/office/officeart/2005/8/layout/hList6"/>
    <dgm:cxn modelId="{A41BE49E-28AB-4172-B346-4A619B251ED3}" type="presOf" srcId="{EC4E69F3-34AC-4069-B910-D8C01D1227C9}" destId="{3D4AF4D9-8240-4117-88B9-A18D2D8F82ED}" srcOrd="0" destOrd="0" presId="urn:microsoft.com/office/officeart/2005/8/layout/hList6"/>
    <dgm:cxn modelId="{184AD9AA-5B1C-4A57-97E3-CDC8BE82CFA5}" type="presOf" srcId="{438D0A1B-F0F9-40F2-990D-E9D0EC066FB0}" destId="{E870976B-4D72-4195-BEB9-4BC6CBB4DFD5}" srcOrd="0" destOrd="2" presId="urn:microsoft.com/office/officeart/2005/8/layout/hList6"/>
    <dgm:cxn modelId="{FDBF21B1-0729-4FD0-B39C-8C94ED832F24}" type="presOf" srcId="{7A24A72D-C974-4AEF-9DA0-A85F6F33050E}" destId="{195323BA-C475-4D86-95D4-5DE2E2B8C7EC}" srcOrd="0" destOrd="3" presId="urn:microsoft.com/office/officeart/2005/8/layout/hList6"/>
    <dgm:cxn modelId="{CFE589B4-D30B-4B95-8416-40D5AD78887E}" type="presOf" srcId="{FCFF1B1F-2C20-46D6-9F8F-021F870AB125}" destId="{E870976B-4D72-4195-BEB9-4BC6CBB4DFD5}" srcOrd="0" destOrd="4" presId="urn:microsoft.com/office/officeart/2005/8/layout/hList6"/>
    <dgm:cxn modelId="{E68974D5-3172-4E9A-ABEA-8AB1831061BF}" type="presOf" srcId="{BD7DB06A-2047-41CE-B289-4E44C5824FEF}" destId="{B761C9FC-377A-4F43-8ADE-CEE8EEFEC99B}" srcOrd="0" destOrd="2" presId="urn:microsoft.com/office/officeart/2005/8/layout/hList6"/>
    <dgm:cxn modelId="{C3F677D7-FC98-4791-B4D1-5EBAB114E67C}" srcId="{A781AFFF-9F01-4A6B-9F00-044EABBA6CEF}" destId="{D495FAA2-1546-4C0A-AC60-C93DF82882C8}" srcOrd="3" destOrd="0" parTransId="{5E055668-3274-437C-8139-1BC011C607F7}" sibTransId="{1938A757-D092-4E93-8D6A-13072546124F}"/>
    <dgm:cxn modelId="{038BC2DA-E69F-43B1-81E2-79067B9D70E9}" srcId="{78A45E19-2E93-499E-9ED3-2148C28183D9}" destId="{BD7DB06A-2047-41CE-B289-4E44C5824FEF}" srcOrd="1" destOrd="0" parTransId="{85CFA448-E8D0-4672-8B30-4503090FDBE0}" sibTransId="{0AA216D9-FBF9-4C5C-96D3-4CF8995114EB}"/>
    <dgm:cxn modelId="{FCC5BDE1-78D4-4E68-9ECC-75215A04D055}" srcId="{78A45E19-2E93-499E-9ED3-2148C28183D9}" destId="{75EEFC50-B4C9-4DC9-AB95-6DE5F38C9128}" srcOrd="3" destOrd="0" parTransId="{DBDCB735-C367-415D-AD10-E6EF41AC9DFE}" sibTransId="{1D6A4FDE-0BA9-4EC3-908F-7D22A5A8A47B}"/>
    <dgm:cxn modelId="{E91BBFE2-A9C1-4F25-AB5C-F3DF7DD3E105}" type="presOf" srcId="{A2465A60-5D3D-4CBC-BA9E-520C380A99C1}" destId="{B761C9FC-377A-4F43-8ADE-CEE8EEFEC99B}" srcOrd="0" destOrd="3" presId="urn:microsoft.com/office/officeart/2005/8/layout/hList6"/>
    <dgm:cxn modelId="{A1E23EF1-573D-4F35-A623-0B53B6A5B786}" type="presOf" srcId="{9A2057A1-2462-49F5-A7AC-BAC99263C473}" destId="{195323BA-C475-4D86-95D4-5DE2E2B8C7EC}" srcOrd="0" destOrd="2" presId="urn:microsoft.com/office/officeart/2005/8/layout/hList6"/>
    <dgm:cxn modelId="{EE5A9880-C42C-435C-B1E2-2CDBEBD7C0F8}" type="presParOf" srcId="{3D4AF4D9-8240-4117-88B9-A18D2D8F82ED}" destId="{B761C9FC-377A-4F43-8ADE-CEE8EEFEC99B}" srcOrd="0" destOrd="0" presId="urn:microsoft.com/office/officeart/2005/8/layout/hList6"/>
    <dgm:cxn modelId="{2140520B-D68F-42AF-A25C-68486A132945}" type="presParOf" srcId="{3D4AF4D9-8240-4117-88B9-A18D2D8F82ED}" destId="{5E1CBA70-40A2-487F-8440-48831D9CEBE0}" srcOrd="1" destOrd="0" presId="urn:microsoft.com/office/officeart/2005/8/layout/hList6"/>
    <dgm:cxn modelId="{CA7BBC8E-84F6-4E29-82CE-0BF8604A10A4}" type="presParOf" srcId="{3D4AF4D9-8240-4117-88B9-A18D2D8F82ED}" destId="{195323BA-C475-4D86-95D4-5DE2E2B8C7EC}" srcOrd="2" destOrd="0" presId="urn:microsoft.com/office/officeart/2005/8/layout/hList6"/>
    <dgm:cxn modelId="{83C0BCCB-9CAF-429D-9EDD-854891821778}" type="presParOf" srcId="{3D4AF4D9-8240-4117-88B9-A18D2D8F82ED}" destId="{C77E4E07-71DB-4FD6-80A8-3756D9F4541C}" srcOrd="3" destOrd="0" presId="urn:microsoft.com/office/officeart/2005/8/layout/hList6"/>
    <dgm:cxn modelId="{6A25A57E-CF8B-42A6-9E08-7D18CD37C30F}" type="presParOf" srcId="{3D4AF4D9-8240-4117-88B9-A18D2D8F82ED}" destId="{E870976B-4D72-4195-BEB9-4BC6CBB4DFD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3864E-889D-4CE3-A504-5FBB54061DE0}">
      <dsp:nvSpPr>
        <dsp:cNvPr id="0" name=""/>
        <dsp:cNvSpPr/>
      </dsp:nvSpPr>
      <dsp:spPr>
        <a:xfrm>
          <a:off x="1882552" y="72010"/>
          <a:ext cx="3711035" cy="11596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02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Statistik</a:t>
          </a:r>
        </a:p>
      </dsp:txBody>
      <dsp:txXfrm>
        <a:off x="1882552" y="72010"/>
        <a:ext cx="3711035" cy="1159698"/>
      </dsp:txXfrm>
    </dsp:sp>
    <dsp:sp modelId="{F5621B7C-9333-4CEA-A56A-C7AABD0383C2}">
      <dsp:nvSpPr>
        <dsp:cNvPr id="0" name=""/>
        <dsp:cNvSpPr/>
      </dsp:nvSpPr>
      <dsp:spPr>
        <a:xfrm>
          <a:off x="1262488" y="212571"/>
          <a:ext cx="827829" cy="937652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72" r="-1207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97F9B-361A-4D6A-A76B-F7B902246B77}">
      <dsp:nvSpPr>
        <dsp:cNvPr id="0" name=""/>
        <dsp:cNvSpPr/>
      </dsp:nvSpPr>
      <dsp:spPr>
        <a:xfrm>
          <a:off x="1882545" y="1440162"/>
          <a:ext cx="3711035" cy="11596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02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Einsatzarten</a:t>
          </a:r>
          <a:r>
            <a:rPr lang="de-DE" sz="4300" kern="1200" dirty="0"/>
            <a:t> </a:t>
          </a:r>
        </a:p>
      </dsp:txBody>
      <dsp:txXfrm>
        <a:off x="1882545" y="1440162"/>
        <a:ext cx="3711035" cy="1159698"/>
      </dsp:txXfrm>
    </dsp:sp>
    <dsp:sp modelId="{7460DE5D-8398-4AED-925B-85822F2F22E4}">
      <dsp:nvSpPr>
        <dsp:cNvPr id="0" name=""/>
        <dsp:cNvSpPr/>
      </dsp:nvSpPr>
      <dsp:spPr>
        <a:xfrm>
          <a:off x="1162472" y="1550636"/>
          <a:ext cx="1418057" cy="1107093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9964" t="-1282" r="9964" b="-128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FCDD9-F6D0-4574-965C-51DE4D6372BD}">
      <dsp:nvSpPr>
        <dsp:cNvPr id="0" name=""/>
        <dsp:cNvSpPr/>
      </dsp:nvSpPr>
      <dsp:spPr>
        <a:xfrm>
          <a:off x="1882535" y="2808317"/>
          <a:ext cx="3711035" cy="11596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02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Zusammenfassung &amp; Fragen</a:t>
          </a:r>
        </a:p>
      </dsp:txBody>
      <dsp:txXfrm>
        <a:off x="1882535" y="2808317"/>
        <a:ext cx="3711035" cy="1159698"/>
      </dsp:txXfrm>
    </dsp:sp>
    <dsp:sp modelId="{5DFBDC51-A5A7-4C99-824E-1F08DB9DAF4D}">
      <dsp:nvSpPr>
        <dsp:cNvPr id="0" name=""/>
        <dsp:cNvSpPr/>
      </dsp:nvSpPr>
      <dsp:spPr>
        <a:xfrm>
          <a:off x="1234476" y="2808315"/>
          <a:ext cx="811788" cy="12176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C7676-F178-42AA-8A74-153C64077FA2}">
      <dsp:nvSpPr>
        <dsp:cNvPr id="0" name=""/>
        <dsp:cNvSpPr/>
      </dsp:nvSpPr>
      <dsp:spPr>
        <a:xfrm>
          <a:off x="617219" y="0"/>
          <a:ext cx="6995160" cy="3738736"/>
        </a:xfrm>
        <a:prstGeom prst="rightArrow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AC6B94-6DFD-4F8D-974C-9AAB302954C9}">
      <dsp:nvSpPr>
        <dsp:cNvPr id="0" name=""/>
        <dsp:cNvSpPr/>
      </dsp:nvSpPr>
      <dsp:spPr>
        <a:xfrm>
          <a:off x="278874" y="1121620"/>
          <a:ext cx="2468880" cy="149549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Einsatzaufkommen</a:t>
          </a:r>
          <a:r>
            <a:rPr lang="de-DE" sz="1600" kern="1200" baseline="0" dirty="0"/>
            <a:t> der letzten Jahre etwa gleich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baseline="0" dirty="0"/>
            <a:t>- 2020 leichter Rückgang der Einsatzzahlen – Corona?</a:t>
          </a:r>
          <a:endParaRPr lang="de-DE" sz="1600" kern="1200" dirty="0"/>
        </a:p>
      </dsp:txBody>
      <dsp:txXfrm>
        <a:off x="351878" y="1194624"/>
        <a:ext cx="2322872" cy="1349486"/>
      </dsp:txXfrm>
    </dsp:sp>
    <dsp:sp modelId="{E2C015A2-39BE-4E8C-B8F2-55ADD3FD8D8F}">
      <dsp:nvSpPr>
        <dsp:cNvPr id="0" name=""/>
        <dsp:cNvSpPr/>
      </dsp:nvSpPr>
      <dsp:spPr>
        <a:xfrm>
          <a:off x="2880359" y="1121620"/>
          <a:ext cx="2468880" cy="149549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Mehr als die Hälfte der Feuerwehreinsätze in Bund und Land fallen in die Kategorie TH</a:t>
          </a:r>
        </a:p>
      </dsp:txBody>
      <dsp:txXfrm>
        <a:off x="2953363" y="1194624"/>
        <a:ext cx="2322872" cy="1349486"/>
      </dsp:txXfrm>
    </dsp:sp>
    <dsp:sp modelId="{A26A09D0-47E3-4B0C-A17D-E38E4C01B326}">
      <dsp:nvSpPr>
        <dsp:cNvPr id="0" name=""/>
        <dsp:cNvSpPr/>
      </dsp:nvSpPr>
      <dsp:spPr>
        <a:xfrm>
          <a:off x="5481845" y="1121620"/>
          <a:ext cx="2468880" cy="149549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Welche Einsätze zählen konkret zum Bereich TH? </a:t>
          </a:r>
        </a:p>
      </dsp:txBody>
      <dsp:txXfrm>
        <a:off x="5554849" y="1194624"/>
        <a:ext cx="2322872" cy="1349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65D14-5501-49EF-BDF2-D0577996E4E9}">
      <dsp:nvSpPr>
        <dsp:cNvPr id="0" name=""/>
        <dsp:cNvSpPr/>
      </dsp:nvSpPr>
      <dsp:spPr>
        <a:xfrm rot="16200000">
          <a:off x="1192884" y="-1186805"/>
          <a:ext cx="1737404" cy="4131547"/>
        </a:xfrm>
        <a:prstGeom prst="round1Rect">
          <a:avLst/>
        </a:prstGeom>
        <a:blipFill dpi="0" rotWithShape="0">
          <a:blip xmlns:r="http://schemas.openxmlformats.org/officeDocument/2006/relationships" r:embed="rId1"/>
          <a:srcRect/>
          <a:stretch>
            <a:fillRect l="333" t="-16306" r="333" b="-16306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E3666D-8F2D-4374-B633-AE15FF73D772}">
      <dsp:nvSpPr>
        <dsp:cNvPr id="0" name=""/>
        <dsp:cNvSpPr/>
      </dsp:nvSpPr>
      <dsp:spPr>
        <a:xfrm>
          <a:off x="4118986" y="-2221"/>
          <a:ext cx="4114800" cy="1752600"/>
        </a:xfrm>
        <a:prstGeom prst="round1Rect">
          <a:avLst/>
        </a:prstGeom>
        <a:blipFill dpi="0" rotWithShape="0">
          <a:blip xmlns:r="http://schemas.openxmlformats.org/officeDocument/2006/relationships" r:embed="rId2"/>
          <a:srcRect/>
          <a:stretch>
            <a:fillRect l="1006" t="-8542" r="1006" b="-8542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B239E4-75A4-472F-A377-26661198C5FF}">
      <dsp:nvSpPr>
        <dsp:cNvPr id="0" name=""/>
        <dsp:cNvSpPr/>
      </dsp:nvSpPr>
      <dsp:spPr>
        <a:xfrm rot="10800000">
          <a:off x="4186" y="1750378"/>
          <a:ext cx="4114800" cy="1752600"/>
        </a:xfrm>
        <a:prstGeom prst="round1Rect">
          <a:avLst/>
        </a:prstGeom>
        <a:blipFill dpi="0" rotWithShape="0">
          <a:blip xmlns:r="http://schemas.openxmlformats.org/officeDocument/2006/relationships" r:embed="rId3"/>
          <a:srcRect/>
          <a:stretch>
            <a:fillRect l="1006" t="-2379" r="1006" b="-2379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75EED0-BF12-4839-8849-6B9941329F49}">
      <dsp:nvSpPr>
        <dsp:cNvPr id="0" name=""/>
        <dsp:cNvSpPr/>
      </dsp:nvSpPr>
      <dsp:spPr>
        <a:xfrm rot="5400000">
          <a:off x="5300417" y="578248"/>
          <a:ext cx="1761485" cy="4096859"/>
        </a:xfrm>
        <a:prstGeom prst="round1Rect">
          <a:avLst/>
        </a:prstGeom>
        <a:blipFill dpi="0" rotWithShape="0">
          <a:blip xmlns:r="http://schemas.openxmlformats.org/officeDocument/2006/relationships" r:embed="rId4"/>
          <a:srcRect/>
          <a:stretch>
            <a:fillRect t="-5180" b="-518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8904F2-3301-4206-AF2A-50D77D3BC81C}">
      <dsp:nvSpPr>
        <dsp:cNvPr id="0" name=""/>
        <dsp:cNvSpPr/>
      </dsp:nvSpPr>
      <dsp:spPr>
        <a:xfrm>
          <a:off x="2880359" y="1314449"/>
          <a:ext cx="2468880" cy="876300"/>
        </a:xfrm>
        <a:prstGeom prst="round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Welche Einsätze zählen in die Kategorie TH?</a:t>
          </a:r>
        </a:p>
      </dsp:txBody>
      <dsp:txXfrm>
        <a:off x="2923136" y="1357226"/>
        <a:ext cx="2383326" cy="790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E6205-CAFA-4B84-844E-24F202C7F12D}">
      <dsp:nvSpPr>
        <dsp:cNvPr id="0" name=""/>
        <dsp:cNvSpPr/>
      </dsp:nvSpPr>
      <dsp:spPr>
        <a:xfrm>
          <a:off x="0" y="251207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D6DF6-3040-4CD8-82AD-E2522DAE2F13}">
      <dsp:nvSpPr>
        <dsp:cNvPr id="0" name=""/>
        <dsp:cNvSpPr/>
      </dsp:nvSpPr>
      <dsp:spPr>
        <a:xfrm>
          <a:off x="411480" y="44567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Verkehrsunfall – mit und ohne Personenschaden </a:t>
          </a:r>
        </a:p>
      </dsp:txBody>
      <dsp:txXfrm>
        <a:off x="431655" y="64742"/>
        <a:ext cx="5720370" cy="372930"/>
      </dsp:txXfrm>
    </dsp:sp>
    <dsp:sp modelId="{27BCC6DF-ABF6-48D6-B7EC-BE118CE00A01}">
      <dsp:nvSpPr>
        <dsp:cNvPr id="0" name=""/>
        <dsp:cNvSpPr/>
      </dsp:nvSpPr>
      <dsp:spPr>
        <a:xfrm>
          <a:off x="0" y="886247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73110-1084-4C8F-A244-B9C9602E57C1}">
      <dsp:nvSpPr>
        <dsp:cNvPr id="0" name=""/>
        <dsp:cNvSpPr/>
      </dsp:nvSpPr>
      <dsp:spPr>
        <a:xfrm>
          <a:off x="442390" y="715373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Ölspur, auslaufende Betriebsstoffe</a:t>
          </a:r>
        </a:p>
      </dsp:txBody>
      <dsp:txXfrm>
        <a:off x="462565" y="735548"/>
        <a:ext cx="5720370" cy="372930"/>
      </dsp:txXfrm>
    </dsp:sp>
    <dsp:sp modelId="{96F3935C-FF1F-4A8E-955B-990E0F0BE4F9}">
      <dsp:nvSpPr>
        <dsp:cNvPr id="0" name=""/>
        <dsp:cNvSpPr/>
      </dsp:nvSpPr>
      <dsp:spPr>
        <a:xfrm>
          <a:off x="0" y="1521287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C27CF-B7A7-4283-BC47-9FB59638B7BB}">
      <dsp:nvSpPr>
        <dsp:cNvPr id="0" name=""/>
        <dsp:cNvSpPr/>
      </dsp:nvSpPr>
      <dsp:spPr>
        <a:xfrm>
          <a:off x="411480" y="1314648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Unwetter/Sturm – Baum auf Fahrbahn/Auto/Haus etc.</a:t>
          </a:r>
        </a:p>
      </dsp:txBody>
      <dsp:txXfrm>
        <a:off x="431655" y="1334823"/>
        <a:ext cx="5720370" cy="372930"/>
      </dsp:txXfrm>
    </dsp:sp>
    <dsp:sp modelId="{3B386C1B-4D53-4681-ABE6-3E9F2B65A998}">
      <dsp:nvSpPr>
        <dsp:cNvPr id="0" name=""/>
        <dsp:cNvSpPr/>
      </dsp:nvSpPr>
      <dsp:spPr>
        <a:xfrm>
          <a:off x="0" y="2156328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55E82-2A17-4E12-9218-12E500B1E812}">
      <dsp:nvSpPr>
        <dsp:cNvPr id="0" name=""/>
        <dsp:cNvSpPr/>
      </dsp:nvSpPr>
      <dsp:spPr>
        <a:xfrm>
          <a:off x="411480" y="1949688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Überschwemmung/Hochwasser – Keller/Haus voll Wasser, Dammbruch</a:t>
          </a:r>
        </a:p>
      </dsp:txBody>
      <dsp:txXfrm>
        <a:off x="431655" y="1969863"/>
        <a:ext cx="5720370" cy="372930"/>
      </dsp:txXfrm>
    </dsp:sp>
    <dsp:sp modelId="{25C39124-4778-4DB5-8A0B-F581DE5CAA75}">
      <dsp:nvSpPr>
        <dsp:cNvPr id="0" name=""/>
        <dsp:cNvSpPr/>
      </dsp:nvSpPr>
      <dsp:spPr>
        <a:xfrm>
          <a:off x="0" y="2791368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53933-69A6-4A48-A9B1-45339236F612}">
      <dsp:nvSpPr>
        <dsp:cNvPr id="0" name=""/>
        <dsp:cNvSpPr/>
      </dsp:nvSpPr>
      <dsp:spPr>
        <a:xfrm>
          <a:off x="411480" y="2584728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Groß- und Kleintierrettung</a:t>
          </a:r>
        </a:p>
      </dsp:txBody>
      <dsp:txXfrm>
        <a:off x="431655" y="2604903"/>
        <a:ext cx="5720370" cy="372930"/>
      </dsp:txXfrm>
    </dsp:sp>
    <dsp:sp modelId="{4C68DAEF-8CFE-4725-B9B5-78CDDA93AE4D}">
      <dsp:nvSpPr>
        <dsp:cNvPr id="0" name=""/>
        <dsp:cNvSpPr/>
      </dsp:nvSpPr>
      <dsp:spPr>
        <a:xfrm>
          <a:off x="0" y="3426408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1B471-E27D-4FEC-AA32-B3D4A97C79BC}">
      <dsp:nvSpPr>
        <dsp:cNvPr id="0" name=""/>
        <dsp:cNvSpPr/>
      </dsp:nvSpPr>
      <dsp:spPr>
        <a:xfrm>
          <a:off x="411480" y="3219767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Amtshilfe/Unterstützung – Türöffnung, Tragehilfe, </a:t>
          </a:r>
          <a:r>
            <a:rPr lang="de-DE" sz="1400" kern="1200" dirty="0" err="1"/>
            <a:t>LebEL</a:t>
          </a:r>
          <a:endParaRPr lang="de-DE" sz="1400" kern="1200" dirty="0"/>
        </a:p>
      </dsp:txBody>
      <dsp:txXfrm>
        <a:off x="431655" y="3239942"/>
        <a:ext cx="5720370" cy="372930"/>
      </dsp:txXfrm>
    </dsp:sp>
    <dsp:sp modelId="{949AC36E-416F-4349-A876-FFF0DBC2C4D4}">
      <dsp:nvSpPr>
        <dsp:cNvPr id="0" name=""/>
        <dsp:cNvSpPr/>
      </dsp:nvSpPr>
      <dsp:spPr>
        <a:xfrm>
          <a:off x="0" y="4061448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FBD2E-CB86-4F71-899A-BC8FC85AD4C1}">
      <dsp:nvSpPr>
        <dsp:cNvPr id="0" name=""/>
        <dsp:cNvSpPr/>
      </dsp:nvSpPr>
      <dsp:spPr>
        <a:xfrm>
          <a:off x="411480" y="3854808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…. </a:t>
          </a:r>
        </a:p>
      </dsp:txBody>
      <dsp:txXfrm>
        <a:off x="431655" y="3874983"/>
        <a:ext cx="5720370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AB3CF-75D4-4FBA-8036-5FC730F84418}">
      <dsp:nvSpPr>
        <dsp:cNvPr id="0" name=""/>
        <dsp:cNvSpPr/>
      </dsp:nvSpPr>
      <dsp:spPr>
        <a:xfrm rot="16200000">
          <a:off x="-778420" y="779425"/>
          <a:ext cx="4170784" cy="261193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023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Verkehrsunfall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Rettungs- und Einsatzgrundsätze beachten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Enge Zusammenarbeit mit Polizei und Rettungsdienst</a:t>
          </a:r>
        </a:p>
      </dsp:txBody>
      <dsp:txXfrm rot="5400000">
        <a:off x="1006" y="834156"/>
        <a:ext cx="2611933" cy="2502470"/>
      </dsp:txXfrm>
    </dsp:sp>
    <dsp:sp modelId="{1008A348-6423-4905-88AF-1727A1766D37}">
      <dsp:nvSpPr>
        <dsp:cNvPr id="0" name=""/>
        <dsp:cNvSpPr/>
      </dsp:nvSpPr>
      <dsp:spPr>
        <a:xfrm rot="16200000">
          <a:off x="2029407" y="779425"/>
          <a:ext cx="4170784" cy="261193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023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Ölspur, auslaufende Betriebsstoffe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Zuständigkeit liegt beim Straßenbaulastträger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 err="1"/>
            <a:t>Abstreuen</a:t>
          </a:r>
          <a:r>
            <a:rPr lang="de-DE" sz="1300" kern="1200" dirty="0"/>
            <a:t> mit Sand/Bindemittel nur bei großen Lachen oder Versickern im Erdreich, Eindringen in Kanalisation etc.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Fachfirma zur Beseitigung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Ggf. regionale Rahmenverträge und Dienstanweisungen beachten </a:t>
          </a:r>
        </a:p>
      </dsp:txBody>
      <dsp:txXfrm rot="5400000">
        <a:off x="2808833" y="834156"/>
        <a:ext cx="2611933" cy="2502470"/>
      </dsp:txXfrm>
    </dsp:sp>
    <dsp:sp modelId="{48DBCDC1-F6B7-4028-AF91-EEE0BF483A1F}">
      <dsp:nvSpPr>
        <dsp:cNvPr id="0" name=""/>
        <dsp:cNvSpPr/>
      </dsp:nvSpPr>
      <dsp:spPr>
        <a:xfrm rot="16200000">
          <a:off x="4837236" y="779425"/>
          <a:ext cx="4170784" cy="261193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023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Unwetter/Sturm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Eigensicherung beachten – Baumbeobachter – ggf. nicht während des Sturms in bewaldeten Bereichen arbeiten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Kettensägen nur mit entsprechender Unterweisung/Berechtigung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Prüfen, ob ein Einsatz für </a:t>
          </a:r>
          <a:r>
            <a:rPr lang="de-DE" sz="1300" kern="1200" dirty="0" err="1"/>
            <a:t>Fw</a:t>
          </a:r>
          <a:r>
            <a:rPr lang="de-DE" sz="1300" kern="1200" dirty="0"/>
            <a:t> vorliegt – Aufräumen auf Privatgrund ist nicht Aufgabe der </a:t>
          </a:r>
          <a:r>
            <a:rPr lang="de-DE" sz="1300" kern="1200" dirty="0" err="1"/>
            <a:t>Fw</a:t>
          </a:r>
          <a:endParaRPr lang="de-DE" sz="1300" kern="1200" dirty="0"/>
        </a:p>
      </dsp:txBody>
      <dsp:txXfrm rot="5400000">
        <a:off x="5616662" y="834156"/>
        <a:ext cx="2611933" cy="25024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1C9FC-377A-4F43-8ADE-CEE8EEFEC99B}">
      <dsp:nvSpPr>
        <dsp:cNvPr id="0" name=""/>
        <dsp:cNvSpPr/>
      </dsp:nvSpPr>
      <dsp:spPr>
        <a:xfrm rot="16200000">
          <a:off x="-815429" y="815429"/>
          <a:ext cx="4242792" cy="261193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049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Überschwemmung/Hochwasser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Eigensicherung beachten! Stromlos?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Prüfen, ob ein Einsatz für die </a:t>
          </a:r>
          <a:r>
            <a:rPr lang="de-DE" sz="1100" kern="1200" dirty="0" err="1"/>
            <a:t>Fw</a:t>
          </a:r>
          <a:r>
            <a:rPr lang="de-DE" sz="1100" kern="1200" dirty="0"/>
            <a:t> vorliegt – feuchte Keller stellen keine unmittelbare Gefahr dar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Anwohner in die Pflicht nehmen zur Prävention und Vorbereitung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100" kern="1200" dirty="0"/>
        </a:p>
      </dsp:txBody>
      <dsp:txXfrm rot="5400000">
        <a:off x="1" y="848557"/>
        <a:ext cx="2611933" cy="2545676"/>
      </dsp:txXfrm>
    </dsp:sp>
    <dsp:sp modelId="{195323BA-C475-4D86-95D4-5DE2E2B8C7EC}">
      <dsp:nvSpPr>
        <dsp:cNvPr id="0" name=""/>
        <dsp:cNvSpPr/>
      </dsp:nvSpPr>
      <dsp:spPr>
        <a:xfrm rot="16200000">
          <a:off x="1993403" y="815429"/>
          <a:ext cx="4242792" cy="261193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049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Groß- und Kleintierrettung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Jedes Tier in Gefahr muss gerettet werden - keine Unterscheidung zwischen Haus-, Wild- und Nutztier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Veterinäre/Fachpersonal zu Rate ziehen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Besondere Sorgfalt im Umgang mit Tierbesitzern/Beobachtern – Außenwirkung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Ggf. im Vorfeld über Notfallpläne in großen </a:t>
          </a:r>
          <a:r>
            <a:rPr lang="de-DE" sz="1100" kern="1200" dirty="0" err="1"/>
            <a:t>landwirt</a:t>
          </a:r>
          <a:r>
            <a:rPr lang="de-DE" sz="1100" kern="1200" dirty="0"/>
            <a:t>. Betrieben mit Tierbestand/zool. Einrichtungen/Auffangstationen etc. informieren </a:t>
          </a:r>
        </a:p>
      </dsp:txBody>
      <dsp:txXfrm rot="5400000">
        <a:off x="2808833" y="848557"/>
        <a:ext cx="2611933" cy="2545676"/>
      </dsp:txXfrm>
    </dsp:sp>
    <dsp:sp modelId="{E870976B-4D72-4195-BEB9-4BC6CBB4DFD5}">
      <dsp:nvSpPr>
        <dsp:cNvPr id="0" name=""/>
        <dsp:cNvSpPr/>
      </dsp:nvSpPr>
      <dsp:spPr>
        <a:xfrm rot="16200000">
          <a:off x="4801232" y="815429"/>
          <a:ext cx="4242792" cy="261193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049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Amtshilfe/Unterstützung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Türöffnung nur auf Weisung oder bei erkennbarer Gefahr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 bei Tragehilfe o.ä. genau auf die Anweisungen des RD achten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u="sng" kern="1200" dirty="0"/>
            <a:t>Leb</a:t>
          </a:r>
          <a:r>
            <a:rPr lang="de-DE" sz="1100" kern="1200" dirty="0"/>
            <a:t>ensbedrohliche </a:t>
          </a:r>
          <a:r>
            <a:rPr lang="de-DE" sz="1100" u="sng" kern="1200" dirty="0"/>
            <a:t>E</a:t>
          </a:r>
          <a:r>
            <a:rPr lang="de-DE" sz="1100" kern="1200" dirty="0"/>
            <a:t>insatz</a:t>
          </a:r>
          <a:r>
            <a:rPr lang="de-DE" sz="1100" u="sng" kern="1200" dirty="0"/>
            <a:t>l</a:t>
          </a:r>
          <a:r>
            <a:rPr lang="de-DE" sz="1100" kern="1200" dirty="0"/>
            <a:t>agen: Ruhe bewahren; im Bereitstellungsraum warten; Anweisungen der Polizei/Verantwortlichen genau befolgen;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Individuelle Konzepte beachten</a:t>
          </a:r>
        </a:p>
      </dsp:txBody>
      <dsp:txXfrm rot="5400000">
        <a:off x="5616662" y="848557"/>
        <a:ext cx="2611933" cy="2545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F499D-9592-6C40-8B1E-B6793B2B81B7}" type="datetimeFigureOut">
              <a:rPr lang="de-DE" smtClean="0"/>
              <a:pPr/>
              <a:t>14.12.2023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507D3-E97E-BF4A-841F-4306827097F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8850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6AADE-934C-8243-A502-3A0DD498B83A}" type="datetimeFigureOut">
              <a:rPr lang="de-DE" smtClean="0"/>
              <a:pPr/>
              <a:t>14.12.2023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58C82-1522-084C-9BFE-841733B9AF1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405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0" y="3420000"/>
            <a:ext cx="4191000" cy="14478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Titelthema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auch dreizeilig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95600"/>
          </a:xfrm>
          <a:prstGeom prst="rect">
            <a:avLst/>
          </a:prstGeom>
        </p:spPr>
        <p:txBody>
          <a:bodyPr vert="horz" tIns="0" rIns="0" bIns="0" anchor="ctr" anchorCtr="1"/>
          <a:lstStyle>
            <a:lvl1pPr marL="0" indent="0" algn="ctr">
              <a:spcBef>
                <a:spcPts val="0"/>
              </a:spcBef>
              <a:buFontTx/>
              <a:buNone/>
              <a:defRPr sz="2200" b="0" i="0">
                <a:latin typeface="Frutiger CE 45 Light"/>
                <a:cs typeface="Frutiger CE 45 Ligh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4267200" cy="9906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2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Hauptüberschrift Inhalt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idx="1" hasCustomPrompt="1"/>
          </p:nvPr>
        </p:nvSpPr>
        <p:spPr>
          <a:xfrm>
            <a:off x="457200" y="2438400"/>
            <a:ext cx="4267200" cy="3124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 sz="1800" b="0" i="0" baseline="0">
                <a:latin typeface="Frutiger CE 55 Roman"/>
                <a:cs typeface="Frutiger CE 55 Roman"/>
              </a:defRPr>
            </a:lvl1pPr>
          </a:lstStyle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de-DE" dirty="0"/>
              <a:t> Inhalt Aufzählung</a:t>
            </a:r>
          </a:p>
          <a:p>
            <a:pPr lvl="0"/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>
          <a:xfrm>
            <a:off x="5105400" y="1447800"/>
            <a:ext cx="3581400" cy="3962400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marL="0" indent="0" algn="ctr">
              <a:spcBef>
                <a:spcPts val="0"/>
              </a:spcBef>
              <a:buFontTx/>
              <a:buNone/>
              <a:defRPr sz="2000" b="0" i="0">
                <a:latin typeface="Frutiger CE 45 Light"/>
                <a:cs typeface="Frutiger CE 45 Light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idx="12" hasCustomPrompt="1"/>
          </p:nvPr>
        </p:nvSpPr>
        <p:spPr>
          <a:xfrm>
            <a:off x="4724400" y="2438400"/>
            <a:ext cx="4267200" cy="3124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 sz="1800" b="0" i="0" baseline="0">
                <a:latin typeface="Frutiger CE 55 Roman"/>
                <a:cs typeface="Frutiger CE 55 Roman"/>
              </a:defRPr>
            </a:lvl1pPr>
          </a:lstStyle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de-DE" dirty="0"/>
              <a:t> Inhalt Aufzählung</a:t>
            </a:r>
          </a:p>
          <a:p>
            <a:pPr lvl="0"/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6553200" cy="6096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2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Hauptüberschrift Inhalt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idx="1" hasCustomPrompt="1"/>
          </p:nvPr>
        </p:nvSpPr>
        <p:spPr>
          <a:xfrm>
            <a:off x="323528" y="2438400"/>
            <a:ext cx="4267200" cy="3124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Zeile 1</a:t>
            </a:r>
          </a:p>
          <a:p>
            <a:r>
              <a:rPr lang="de-DE" dirty="0"/>
              <a:t>Zeile 2</a:t>
            </a:r>
          </a:p>
          <a:p>
            <a:r>
              <a:rPr lang="de-DE" dirty="0"/>
              <a:t>Zeile 3</a:t>
            </a:r>
          </a:p>
          <a:p>
            <a:r>
              <a:rPr lang="de-DE" dirty="0"/>
              <a:t>Zeile 4</a:t>
            </a:r>
          </a:p>
          <a:p>
            <a:r>
              <a:rPr lang="de-DE" dirty="0"/>
              <a:t>Zeile 5</a:t>
            </a:r>
          </a:p>
          <a:p>
            <a:r>
              <a:rPr lang="de-DE" dirty="0"/>
              <a:t>Zeile 6</a:t>
            </a:r>
          </a:p>
          <a:p>
            <a:r>
              <a:rPr lang="de-DE" dirty="0"/>
              <a:t> Zeile 7</a:t>
            </a:r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/>
          <p:cNvSpPr>
            <a:spLocks noGrp="1"/>
          </p:cNvSpPr>
          <p:nvPr>
            <p:ph idx="12" hasCustomPrompt="1"/>
          </p:nvPr>
        </p:nvSpPr>
        <p:spPr>
          <a:xfrm>
            <a:off x="457200" y="2438400"/>
            <a:ext cx="8229600" cy="3505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None/>
              <a:tabLst/>
              <a:defRPr sz="1800" b="0" i="0" baseline="0">
                <a:latin typeface="Frutiger CE 45 Light"/>
                <a:cs typeface="Frutiger CE 45 Light"/>
              </a:defRPr>
            </a:lvl1pPr>
          </a:lstStyle>
          <a:p>
            <a:pPr lvl="0"/>
            <a:r>
              <a:rPr lang="de-DE" dirty="0"/>
              <a:t>Grafik bzw. Tabelle einfügen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6553200" cy="6096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2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Hauptüberschrift Inhalt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373216"/>
            <a:ext cx="3504410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457200" y="760412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 userDrawn="1"/>
        </p:nvSpPr>
        <p:spPr>
          <a:xfrm>
            <a:off x="457200" y="304800"/>
            <a:ext cx="5562600" cy="304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CE 55 Roman"/>
                <a:ea typeface="+mj-ea"/>
                <a:cs typeface="Frutiger CE 55 Roman"/>
              </a:rPr>
              <a:t>  Einheiten im Hilfeleistungseinsatz - Einsatzübung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34" y="224688"/>
            <a:ext cx="1927422" cy="39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3238501"/>
            <a:ext cx="6675384" cy="1447800"/>
          </a:xfrm>
        </p:spPr>
        <p:txBody>
          <a:bodyPr/>
          <a:lstStyle/>
          <a:p>
            <a:pPr algn="ctr"/>
            <a:r>
              <a:rPr lang="de-DE" b="1" dirty="0"/>
              <a:t>Technische Hilfeleistung – Einsatzvielfalt </a:t>
            </a:r>
            <a:br>
              <a:rPr lang="de-DE" dirty="0"/>
            </a:br>
            <a:r>
              <a:rPr lang="de-DE" sz="2400" dirty="0"/>
              <a:t>Modulare Grundlagenausbildung 9.2</a:t>
            </a:r>
            <a:endParaRPr lang="de-DE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7E4C8976-963B-4071-B840-F63F96AAA2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275" b="7275"/>
          <a:stretch>
            <a:fillRect/>
          </a:stretch>
        </p:blipFill>
        <p:spPr/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6689F4C-A2D9-46E6-A993-73A64E587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0411"/>
            <a:ext cx="5004048" cy="2814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052736"/>
            <a:ext cx="6553200" cy="609600"/>
          </a:xfr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Zusammenfassung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7291A0-26D2-4646-9357-A0BB50E80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9922"/>
            <a:ext cx="80962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1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FE1954ED-1099-4661-9E21-074845F511AB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755282302"/>
              </p:ext>
            </p:extLst>
          </p:nvPr>
        </p:nvGraphicFramePr>
        <p:xfrm>
          <a:off x="457200" y="1844824"/>
          <a:ext cx="8229600" cy="409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1B7094B9-5210-4FFD-B2B8-91777B05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</a:t>
            </a:r>
          </a:p>
        </p:txBody>
      </p:sp>
    </p:spTree>
    <p:extLst>
      <p:ext uri="{BB962C8B-B14F-4D97-AF65-F5344CB8AC3E}">
        <p14:creationId xmlns:p14="http://schemas.microsoft.com/office/powerpoint/2010/main" val="76159247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84C25801-9B8F-4D5E-86A6-7DD3ADA7207C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796249149"/>
              </p:ext>
            </p:extLst>
          </p:nvPr>
        </p:nvGraphicFramePr>
        <p:xfrm>
          <a:off x="457200" y="2438400"/>
          <a:ext cx="8229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015DB9E6-6666-44D3-BCD2-9F448791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6553200" cy="1143000"/>
          </a:xfrm>
        </p:spPr>
        <p:txBody>
          <a:bodyPr/>
          <a:lstStyle/>
          <a:p>
            <a:r>
              <a:rPr lang="de-DE" b="1" u="sng" dirty="0"/>
              <a:t>Statistik </a:t>
            </a:r>
            <a:br>
              <a:rPr lang="de-DE" dirty="0"/>
            </a:br>
            <a:r>
              <a:rPr lang="de-DE" dirty="0"/>
              <a:t>- </a:t>
            </a:r>
            <a:r>
              <a:rPr lang="de-DE" sz="1800" dirty="0"/>
              <a:t>ohne Rettungsdienst, Fehlalarmierungen und Katastrophenalarme</a:t>
            </a:r>
            <a:br>
              <a:rPr lang="de-DE" dirty="0"/>
            </a:br>
            <a:r>
              <a:rPr lang="de-DE" dirty="0"/>
              <a:t>- </a:t>
            </a:r>
            <a:r>
              <a:rPr lang="de-DE" sz="1800" dirty="0"/>
              <a:t>Quelle: Deutscher Feuerwehrverband </a:t>
            </a:r>
            <a:r>
              <a:rPr lang="de-DE" sz="1600" dirty="0"/>
              <a:t>(07/23)</a:t>
            </a:r>
          </a:p>
        </p:txBody>
      </p:sp>
    </p:spTree>
    <p:extLst>
      <p:ext uri="{BB962C8B-B14F-4D97-AF65-F5344CB8AC3E}">
        <p14:creationId xmlns:p14="http://schemas.microsoft.com/office/powerpoint/2010/main" val="373605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F182508-12B6-40AC-A9ED-DC1E1FCB7FBF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862392632"/>
              </p:ext>
            </p:extLst>
          </p:nvPr>
        </p:nvGraphicFramePr>
        <p:xfrm>
          <a:off x="457200" y="2438400"/>
          <a:ext cx="8229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FFF92B65-AE20-4913-BD80-45B9F679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0688"/>
          </a:xfrm>
        </p:spPr>
        <p:txBody>
          <a:bodyPr/>
          <a:lstStyle/>
          <a:p>
            <a:r>
              <a:rPr lang="de-DE" b="1" u="sng" dirty="0"/>
              <a:t>Statistik </a:t>
            </a:r>
            <a:br>
              <a:rPr lang="de-DE" dirty="0"/>
            </a:br>
            <a:r>
              <a:rPr lang="de-DE" dirty="0"/>
              <a:t>Einsätze der niedersächsischen Feuerwehren 2022 nach Einsatzart</a:t>
            </a:r>
            <a:br>
              <a:rPr lang="de-DE" dirty="0"/>
            </a:br>
            <a:r>
              <a:rPr lang="de-DE" sz="1800" dirty="0"/>
              <a:t>- ohne Rettungsdienst </a:t>
            </a:r>
            <a:br>
              <a:rPr lang="de-DE" dirty="0"/>
            </a:br>
            <a:r>
              <a:rPr lang="de-DE" sz="1800" dirty="0"/>
              <a:t>- Quelle: NLBK, Auszug Tätigkeitsbericht 2022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01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4FB6A995-0E4C-4CE3-9BC2-2127036824ED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952952988"/>
              </p:ext>
            </p:extLst>
          </p:nvPr>
        </p:nvGraphicFramePr>
        <p:xfrm>
          <a:off x="457200" y="2204864"/>
          <a:ext cx="8229600" cy="373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5154374A-7EBF-4241-A8DF-E431AFCD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Statistik - Beobachtungen</a:t>
            </a:r>
          </a:p>
        </p:txBody>
      </p:sp>
    </p:spTree>
    <p:extLst>
      <p:ext uri="{BB962C8B-B14F-4D97-AF65-F5344CB8AC3E}">
        <p14:creationId xmlns:p14="http://schemas.microsoft.com/office/powerpoint/2010/main" val="23465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1C7676-F178-42AA-8A74-153C64077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31C7676-F178-42AA-8A74-153C64077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AC6B94-6DFD-4F8D-974C-9AAB3029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8AC6B94-6DFD-4F8D-974C-9AAB3029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C015A2-39BE-4E8C-B8F2-55ADD3FD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2C015A2-39BE-4E8C-B8F2-55ADD3FD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A09D0-47E3-4B0C-A17D-E38E4C01B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A26A09D0-47E3-4B0C-A17D-E38E4C01B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182F222-BC70-4901-BC48-8E6B5E5FB107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944684099"/>
              </p:ext>
            </p:extLst>
          </p:nvPr>
        </p:nvGraphicFramePr>
        <p:xfrm>
          <a:off x="457200" y="2438400"/>
          <a:ext cx="8229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93B162BB-1DD3-4B01-802A-A3DED39D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Brainstorming</a:t>
            </a:r>
          </a:p>
        </p:txBody>
      </p:sp>
    </p:spTree>
    <p:extLst>
      <p:ext uri="{BB962C8B-B14F-4D97-AF65-F5344CB8AC3E}">
        <p14:creationId xmlns:p14="http://schemas.microsoft.com/office/powerpoint/2010/main" val="415636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6483BFCF-C736-4BD0-8A89-1420BDDC436B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473833469"/>
              </p:ext>
            </p:extLst>
          </p:nvPr>
        </p:nvGraphicFramePr>
        <p:xfrm>
          <a:off x="457200" y="1484784"/>
          <a:ext cx="8229600" cy="445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756AF0DE-483E-45A0-A5B7-3B51BFB6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6553200" cy="864096"/>
          </a:xfrm>
        </p:spPr>
        <p:txBody>
          <a:bodyPr/>
          <a:lstStyle/>
          <a:p>
            <a:r>
              <a:rPr lang="de-DE" b="1" u="sng" dirty="0"/>
              <a:t>Einsatzarten der Kategorie TH - Überblick </a:t>
            </a:r>
          </a:p>
        </p:txBody>
      </p:sp>
    </p:spTree>
    <p:extLst>
      <p:ext uri="{BB962C8B-B14F-4D97-AF65-F5344CB8AC3E}">
        <p14:creationId xmlns:p14="http://schemas.microsoft.com/office/powerpoint/2010/main" val="17043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0D6DF6-3040-4CD8-82AD-E2522DAE2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60D6DF6-3040-4CD8-82AD-E2522DAE2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173110-1084-4C8F-A244-B9C9602E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C173110-1084-4C8F-A244-B9C9602E5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C27CF-B7A7-4283-BC47-9FB59638B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AFC27CF-B7A7-4283-BC47-9FB59638B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55E82-2A17-4E12-9218-12E500B1E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FF55E82-2A17-4E12-9218-12E500B1E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153933-69A6-4A48-A9B1-45339236F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AC153933-69A6-4A48-A9B1-45339236F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61B471-E27D-4FEC-AA32-B3D4A97C7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7D61B471-E27D-4FEC-AA32-B3D4A97C7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DFBD2E-CB86-4F71-899A-BC8FC85AD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19DFBD2E-CB86-4F71-899A-BC8FC85AD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835A7414-7D01-4450-813A-BEB61F69DB68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01024705"/>
              </p:ext>
            </p:extLst>
          </p:nvPr>
        </p:nvGraphicFramePr>
        <p:xfrm>
          <a:off x="457200" y="1772816"/>
          <a:ext cx="8229600" cy="417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978828AE-9424-4E52-AF94-D8D92A0D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6553200" cy="1004664"/>
          </a:xfrm>
        </p:spPr>
        <p:txBody>
          <a:bodyPr/>
          <a:lstStyle/>
          <a:p>
            <a:r>
              <a:rPr lang="de-DE" b="1" u="sng" dirty="0"/>
              <a:t>Einsatzarten – Hinweise </a:t>
            </a:r>
          </a:p>
        </p:txBody>
      </p:sp>
    </p:spTree>
    <p:extLst>
      <p:ext uri="{BB962C8B-B14F-4D97-AF65-F5344CB8AC3E}">
        <p14:creationId xmlns:p14="http://schemas.microsoft.com/office/powerpoint/2010/main" val="17662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AB3CF-75D4-4FBA-8036-5FC730F84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65AB3CF-75D4-4FBA-8036-5FC730F84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08A348-6423-4905-88AF-1727A1766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008A348-6423-4905-88AF-1727A1766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DBCDC1-F6B7-4028-AF91-EEE0BF483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8DBCDC1-F6B7-4028-AF91-EEE0BF483A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66F06868-674D-4EE3-9996-FEC90B56B28F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376057538"/>
              </p:ext>
            </p:extLst>
          </p:nvPr>
        </p:nvGraphicFramePr>
        <p:xfrm>
          <a:off x="457200" y="1700808"/>
          <a:ext cx="8229600" cy="4242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1993EBE9-F5EE-4C12-AED9-4DDC82E2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6553200" cy="1004664"/>
          </a:xfrm>
        </p:spPr>
        <p:txBody>
          <a:bodyPr/>
          <a:lstStyle/>
          <a:p>
            <a:r>
              <a:rPr lang="de-DE" b="1" u="sng" dirty="0"/>
              <a:t>Einsatzarten - Hinweise</a:t>
            </a:r>
          </a:p>
        </p:txBody>
      </p:sp>
    </p:spTree>
    <p:extLst>
      <p:ext uri="{BB962C8B-B14F-4D97-AF65-F5344CB8AC3E}">
        <p14:creationId xmlns:p14="http://schemas.microsoft.com/office/powerpoint/2010/main" val="42191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61C9FC-377A-4F43-8ADE-CEE8EEFEC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761C9FC-377A-4F43-8ADE-CEE8EEFEC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323BA-C475-4D86-95D4-5DE2E2B8C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95323BA-C475-4D86-95D4-5DE2E2B8C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70976B-4D72-4195-BEB9-4BC6CBB4D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870976B-4D72-4195-BEB9-4BC6CBB4D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0624 RU Muster-Präsentation NLBK" id="{D09F790F-6057-4FDF-BA2D-69D9162EF19C}" vid="{3F01A0E8-55E6-4EC3-949E-7E8243669E9F}"/>
    </a:ext>
  </a:extLst>
</a:theme>
</file>

<file path=ppt/theme/theme2.xml><?xml version="1.0" encoding="utf-8"?>
<a:theme xmlns:a="http://schemas.openxmlformats.org/drawingml/2006/main" name="Folien Inha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0624 RU Muster-Präsentation NLBK" id="{D09F790F-6057-4FDF-BA2D-69D9162EF19C}" vid="{5226889E-A30A-42E5-9839-D1189686F3C7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20200624 RU Muster-Präsentation NLBK</Template>
  <TotalTime>0</TotalTime>
  <Words>407</Words>
  <Application>Microsoft Office PowerPoint</Application>
  <PresentationFormat>Bildschirmpräsentation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Frutiger CE 45 Light</vt:lpstr>
      <vt:lpstr>Frutiger CE 55 Roman</vt:lpstr>
      <vt:lpstr>Symbol</vt:lpstr>
      <vt:lpstr>Titel</vt:lpstr>
      <vt:lpstr>Folien Inhalt</vt:lpstr>
      <vt:lpstr>Technische Hilfeleistung – Einsatzvielfalt  Modulare Grundlagenausbildung 9.2</vt:lpstr>
      <vt:lpstr>Gliederung</vt:lpstr>
      <vt:lpstr>Statistik  - ohne Rettungsdienst, Fehlalarmierungen und Katastrophenalarme - Quelle: Deutscher Feuerwehrverband (07/23)</vt:lpstr>
      <vt:lpstr>Statistik  Einsätze der niedersächsischen Feuerwehren 2022 nach Einsatzart - ohne Rettungsdienst  - Quelle: NLBK, Auszug Tätigkeitsbericht 2022 </vt:lpstr>
      <vt:lpstr>Statistik - Beobachtungen</vt:lpstr>
      <vt:lpstr>Brainstorming</vt:lpstr>
      <vt:lpstr>Einsatzarten der Kategorie TH - Überblick </vt:lpstr>
      <vt:lpstr>Einsatzarten – Hinweise </vt:lpstr>
      <vt:lpstr>Einsatzarten - Hinweise</vt:lpstr>
      <vt:lpstr>Zusammenfassung</vt:lpstr>
    </vt:vector>
  </TitlesOfParts>
  <Company>IT.Niedersachsen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Hilfeleistung - Einsatzvielfalt</dc:title>
  <dc:creator>Wiemann, Sascha (NLBK)</dc:creator>
  <cp:lastModifiedBy>Knabenschuh, Jakob (NLBK)</cp:lastModifiedBy>
  <cp:revision>68</cp:revision>
  <dcterms:created xsi:type="dcterms:W3CDTF">2021-01-11T06:05:12Z</dcterms:created>
  <dcterms:modified xsi:type="dcterms:W3CDTF">2023-12-14T19:30:05Z</dcterms:modified>
</cp:coreProperties>
</file>