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</p:sldMasterIdLst>
  <p:notesMasterIdLst>
    <p:notesMasterId r:id="rId24"/>
  </p:notesMasterIdLst>
  <p:handoutMasterIdLst>
    <p:handoutMasterId r:id="rId25"/>
  </p:handoutMasterIdLst>
  <p:sldIdLst>
    <p:sldId id="266" r:id="rId3"/>
    <p:sldId id="283" r:id="rId4"/>
    <p:sldId id="302" r:id="rId5"/>
    <p:sldId id="284" r:id="rId6"/>
    <p:sldId id="297" r:id="rId7"/>
    <p:sldId id="298" r:id="rId8"/>
    <p:sldId id="299" r:id="rId9"/>
    <p:sldId id="300" r:id="rId10"/>
    <p:sldId id="301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82" r:id="rId23"/>
  </p:sldIdLst>
  <p:sldSz cx="9144000" cy="6858000" type="screen4x3"/>
  <p:notesSz cx="6858000" cy="9144000"/>
  <p:custDataLst>
    <p:tags r:id="rId26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gemeines" id="{CB2E7776-5F69-442F-9FDD-DFFAFF0635DF}">
          <p14:sldIdLst>
            <p14:sldId id="266"/>
            <p14:sldId id="283"/>
            <p14:sldId id="302"/>
            <p14:sldId id="284"/>
            <p14:sldId id="297"/>
            <p14:sldId id="298"/>
            <p14:sldId id="299"/>
            <p14:sldId id="300"/>
            <p14:sldId id="301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C37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86393" autoAdjust="0"/>
  </p:normalViewPr>
  <p:slideViewPr>
    <p:cSldViewPr snapToObjects="1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EE165-E591-4E61-A38E-2A602688153E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62B662FA-FBE1-4470-BA82-E1CC8C408894}">
      <dgm:prSet phldrT="[Text]"/>
      <dgm:spPr/>
      <dgm:t>
        <a:bodyPr/>
        <a:lstStyle/>
        <a:p>
          <a:r>
            <a:rPr lang="de-DE" dirty="0"/>
            <a:t>Wer macht was?</a:t>
          </a:r>
        </a:p>
      </dgm:t>
    </dgm:pt>
    <dgm:pt modelId="{1D101A49-F207-4AB8-8935-832B38FE8897}" type="parTrans" cxnId="{CFB033D0-AEAD-4FC2-9DE5-BA045C55B5CE}">
      <dgm:prSet/>
      <dgm:spPr/>
      <dgm:t>
        <a:bodyPr/>
        <a:lstStyle/>
        <a:p>
          <a:endParaRPr lang="de-DE"/>
        </a:p>
      </dgm:t>
    </dgm:pt>
    <dgm:pt modelId="{35EAB159-76A3-41CA-8A75-28647A0564B6}" type="sibTrans" cxnId="{CFB033D0-AEAD-4FC2-9DE5-BA045C55B5CE}">
      <dgm:prSet/>
      <dgm:spPr/>
      <dgm:t>
        <a:bodyPr/>
        <a:lstStyle/>
        <a:p>
          <a:endParaRPr lang="de-DE"/>
        </a:p>
      </dgm:t>
    </dgm:pt>
    <dgm:pt modelId="{4C4170E7-E664-4D16-95B5-82543C0D6DAB}">
      <dgm:prSet phldrT="[Text]"/>
      <dgm:spPr/>
      <dgm:t>
        <a:bodyPr/>
        <a:lstStyle/>
        <a:p>
          <a:r>
            <a:rPr lang="de-DE" dirty="0"/>
            <a:t>Was brauchen wir?</a:t>
          </a:r>
        </a:p>
      </dgm:t>
    </dgm:pt>
    <dgm:pt modelId="{37C86E89-B01D-4CAA-9DE2-45C76737FBDF}" type="parTrans" cxnId="{F95C9AF6-2687-45BC-BDF6-63C9F64C6CE6}">
      <dgm:prSet/>
      <dgm:spPr/>
      <dgm:t>
        <a:bodyPr/>
        <a:lstStyle/>
        <a:p>
          <a:endParaRPr lang="de-DE"/>
        </a:p>
      </dgm:t>
    </dgm:pt>
    <dgm:pt modelId="{A5BDD198-4E4D-4810-8005-ECF60164AF5A}" type="sibTrans" cxnId="{F95C9AF6-2687-45BC-BDF6-63C9F64C6CE6}">
      <dgm:prSet/>
      <dgm:spPr/>
      <dgm:t>
        <a:bodyPr/>
        <a:lstStyle/>
        <a:p>
          <a:endParaRPr lang="de-DE"/>
        </a:p>
      </dgm:t>
    </dgm:pt>
    <dgm:pt modelId="{94164647-FF81-4C9D-BFB0-9DE692A28B1F}">
      <dgm:prSet phldrT="[Text]"/>
      <dgm:spPr/>
      <dgm:t>
        <a:bodyPr/>
        <a:lstStyle/>
        <a:p>
          <a:r>
            <a:rPr lang="de-DE" dirty="0"/>
            <a:t>Wer nimmt es mit?</a:t>
          </a:r>
        </a:p>
      </dgm:t>
    </dgm:pt>
    <dgm:pt modelId="{9ACC1140-789B-4B07-91FE-65C95C2E7ECA}" type="parTrans" cxnId="{EC6D6B0B-5FB7-41C1-82F7-46D6B605346A}">
      <dgm:prSet/>
      <dgm:spPr/>
      <dgm:t>
        <a:bodyPr/>
        <a:lstStyle/>
        <a:p>
          <a:endParaRPr lang="de-DE"/>
        </a:p>
      </dgm:t>
    </dgm:pt>
    <dgm:pt modelId="{4D7B0605-3538-4192-9210-AC89E1D6BFEA}" type="sibTrans" cxnId="{EC6D6B0B-5FB7-41C1-82F7-46D6B605346A}">
      <dgm:prSet/>
      <dgm:spPr/>
      <dgm:t>
        <a:bodyPr/>
        <a:lstStyle/>
        <a:p>
          <a:endParaRPr lang="de-DE"/>
        </a:p>
      </dgm:t>
    </dgm:pt>
    <dgm:pt modelId="{9DBACCA8-9A3D-4A89-A27B-E42C764A8467}">
      <dgm:prSet/>
      <dgm:spPr/>
      <dgm:t>
        <a:bodyPr/>
        <a:lstStyle/>
        <a:p>
          <a:r>
            <a:rPr lang="de-DE" dirty="0"/>
            <a:t>Worauf müssen wir achten?</a:t>
          </a:r>
        </a:p>
      </dgm:t>
    </dgm:pt>
    <dgm:pt modelId="{81325A8A-D84B-48F1-AD5A-9C4600A092B4}" type="parTrans" cxnId="{6104950A-DFCC-43CA-946D-53AE2A015C15}">
      <dgm:prSet/>
      <dgm:spPr/>
      <dgm:t>
        <a:bodyPr/>
        <a:lstStyle/>
        <a:p>
          <a:endParaRPr lang="de-DE"/>
        </a:p>
      </dgm:t>
    </dgm:pt>
    <dgm:pt modelId="{5BB75220-26C5-466B-90B8-6819A1249F2F}" type="sibTrans" cxnId="{6104950A-DFCC-43CA-946D-53AE2A015C15}">
      <dgm:prSet/>
      <dgm:spPr/>
      <dgm:t>
        <a:bodyPr/>
        <a:lstStyle/>
        <a:p>
          <a:endParaRPr lang="de-DE"/>
        </a:p>
      </dgm:t>
    </dgm:pt>
    <dgm:pt modelId="{1764A588-7BFF-402D-8EC1-23A7AE4CDE28}" type="pres">
      <dgm:prSet presAssocID="{373EE165-E591-4E61-A38E-2A602688153E}" presName="diagram" presStyleCnt="0">
        <dgm:presLayoutVars>
          <dgm:dir/>
          <dgm:resizeHandles val="exact"/>
        </dgm:presLayoutVars>
      </dgm:prSet>
      <dgm:spPr/>
    </dgm:pt>
    <dgm:pt modelId="{348D9EC6-008B-4150-914E-473B4A1FFACA}" type="pres">
      <dgm:prSet presAssocID="{62B662FA-FBE1-4470-BA82-E1CC8C408894}" presName="node" presStyleLbl="node1" presStyleIdx="0" presStyleCnt="4">
        <dgm:presLayoutVars>
          <dgm:bulletEnabled val="1"/>
        </dgm:presLayoutVars>
      </dgm:prSet>
      <dgm:spPr/>
    </dgm:pt>
    <dgm:pt modelId="{0D7B8E30-BD66-4DAA-B2E9-C43CC74DA52B}" type="pres">
      <dgm:prSet presAssocID="{35EAB159-76A3-41CA-8A75-28647A0564B6}" presName="sibTrans" presStyleCnt="0"/>
      <dgm:spPr/>
    </dgm:pt>
    <dgm:pt modelId="{8FD1BA14-1F85-4102-9517-450468A85FC7}" type="pres">
      <dgm:prSet presAssocID="{4C4170E7-E664-4D16-95B5-82543C0D6DAB}" presName="node" presStyleLbl="node1" presStyleIdx="1" presStyleCnt="4">
        <dgm:presLayoutVars>
          <dgm:bulletEnabled val="1"/>
        </dgm:presLayoutVars>
      </dgm:prSet>
      <dgm:spPr/>
    </dgm:pt>
    <dgm:pt modelId="{F74EEBE5-E60F-45CF-91DB-58943759E500}" type="pres">
      <dgm:prSet presAssocID="{A5BDD198-4E4D-4810-8005-ECF60164AF5A}" presName="sibTrans" presStyleCnt="0"/>
      <dgm:spPr/>
    </dgm:pt>
    <dgm:pt modelId="{9F3203BB-F574-491F-8B1D-C9F22F280B8A}" type="pres">
      <dgm:prSet presAssocID="{94164647-FF81-4C9D-BFB0-9DE692A28B1F}" presName="node" presStyleLbl="node1" presStyleIdx="2" presStyleCnt="4">
        <dgm:presLayoutVars>
          <dgm:bulletEnabled val="1"/>
        </dgm:presLayoutVars>
      </dgm:prSet>
      <dgm:spPr/>
    </dgm:pt>
    <dgm:pt modelId="{216C1824-8DFB-4C0B-9116-D1D4988F2FBC}" type="pres">
      <dgm:prSet presAssocID="{4D7B0605-3538-4192-9210-AC89E1D6BFEA}" presName="sibTrans" presStyleCnt="0"/>
      <dgm:spPr/>
    </dgm:pt>
    <dgm:pt modelId="{81303F8F-E695-4473-9ED8-F82C3170965A}" type="pres">
      <dgm:prSet presAssocID="{9DBACCA8-9A3D-4A89-A27B-E42C764A8467}" presName="node" presStyleLbl="node1" presStyleIdx="3" presStyleCnt="4" custLinFactNeighborX="1007" custLinFactNeighborY="120">
        <dgm:presLayoutVars>
          <dgm:bulletEnabled val="1"/>
        </dgm:presLayoutVars>
      </dgm:prSet>
      <dgm:spPr/>
    </dgm:pt>
  </dgm:ptLst>
  <dgm:cxnLst>
    <dgm:cxn modelId="{6104950A-DFCC-43CA-946D-53AE2A015C15}" srcId="{373EE165-E591-4E61-A38E-2A602688153E}" destId="{9DBACCA8-9A3D-4A89-A27B-E42C764A8467}" srcOrd="3" destOrd="0" parTransId="{81325A8A-D84B-48F1-AD5A-9C4600A092B4}" sibTransId="{5BB75220-26C5-466B-90B8-6819A1249F2F}"/>
    <dgm:cxn modelId="{EC6D6B0B-5FB7-41C1-82F7-46D6B605346A}" srcId="{373EE165-E591-4E61-A38E-2A602688153E}" destId="{94164647-FF81-4C9D-BFB0-9DE692A28B1F}" srcOrd="2" destOrd="0" parTransId="{9ACC1140-789B-4B07-91FE-65C95C2E7ECA}" sibTransId="{4D7B0605-3538-4192-9210-AC89E1D6BFEA}"/>
    <dgm:cxn modelId="{6E2D6662-1C25-4EA7-8F16-5237699FA711}" type="presOf" srcId="{9DBACCA8-9A3D-4A89-A27B-E42C764A8467}" destId="{81303F8F-E695-4473-9ED8-F82C3170965A}" srcOrd="0" destOrd="0" presId="urn:microsoft.com/office/officeart/2005/8/layout/default"/>
    <dgm:cxn modelId="{BB44C942-BB13-425D-86FE-3873DF0D10A1}" type="presOf" srcId="{373EE165-E591-4E61-A38E-2A602688153E}" destId="{1764A588-7BFF-402D-8EC1-23A7AE4CDE28}" srcOrd="0" destOrd="0" presId="urn:microsoft.com/office/officeart/2005/8/layout/default"/>
    <dgm:cxn modelId="{BAEA6543-3B12-4EE5-9BB3-487C4525C1AD}" type="presOf" srcId="{94164647-FF81-4C9D-BFB0-9DE692A28B1F}" destId="{9F3203BB-F574-491F-8B1D-C9F22F280B8A}" srcOrd="0" destOrd="0" presId="urn:microsoft.com/office/officeart/2005/8/layout/default"/>
    <dgm:cxn modelId="{AD6362CA-E534-400B-808A-204C18131E7A}" type="presOf" srcId="{4C4170E7-E664-4D16-95B5-82543C0D6DAB}" destId="{8FD1BA14-1F85-4102-9517-450468A85FC7}" srcOrd="0" destOrd="0" presId="urn:microsoft.com/office/officeart/2005/8/layout/default"/>
    <dgm:cxn modelId="{CFB033D0-AEAD-4FC2-9DE5-BA045C55B5CE}" srcId="{373EE165-E591-4E61-A38E-2A602688153E}" destId="{62B662FA-FBE1-4470-BA82-E1CC8C408894}" srcOrd="0" destOrd="0" parTransId="{1D101A49-F207-4AB8-8935-832B38FE8897}" sibTransId="{35EAB159-76A3-41CA-8A75-28647A0564B6}"/>
    <dgm:cxn modelId="{231F36F5-DFCF-4890-A3DA-56DE63B3005C}" type="presOf" srcId="{62B662FA-FBE1-4470-BA82-E1CC8C408894}" destId="{348D9EC6-008B-4150-914E-473B4A1FFACA}" srcOrd="0" destOrd="0" presId="urn:microsoft.com/office/officeart/2005/8/layout/default"/>
    <dgm:cxn modelId="{F95C9AF6-2687-45BC-BDF6-63C9F64C6CE6}" srcId="{373EE165-E591-4E61-A38E-2A602688153E}" destId="{4C4170E7-E664-4D16-95B5-82543C0D6DAB}" srcOrd="1" destOrd="0" parTransId="{37C86E89-B01D-4CAA-9DE2-45C76737FBDF}" sibTransId="{A5BDD198-4E4D-4810-8005-ECF60164AF5A}"/>
    <dgm:cxn modelId="{889744BD-3B2F-49CC-927D-9849605BAC3D}" type="presParOf" srcId="{1764A588-7BFF-402D-8EC1-23A7AE4CDE28}" destId="{348D9EC6-008B-4150-914E-473B4A1FFACA}" srcOrd="0" destOrd="0" presId="urn:microsoft.com/office/officeart/2005/8/layout/default"/>
    <dgm:cxn modelId="{66C2F8C2-BC20-43AD-8DF7-A4CB2B29A705}" type="presParOf" srcId="{1764A588-7BFF-402D-8EC1-23A7AE4CDE28}" destId="{0D7B8E30-BD66-4DAA-B2E9-C43CC74DA52B}" srcOrd="1" destOrd="0" presId="urn:microsoft.com/office/officeart/2005/8/layout/default"/>
    <dgm:cxn modelId="{BC2FB657-DA32-4F36-9086-8F81F74B066E}" type="presParOf" srcId="{1764A588-7BFF-402D-8EC1-23A7AE4CDE28}" destId="{8FD1BA14-1F85-4102-9517-450468A85FC7}" srcOrd="2" destOrd="0" presId="urn:microsoft.com/office/officeart/2005/8/layout/default"/>
    <dgm:cxn modelId="{E8457DA7-B299-4234-8EB6-479D2ECD9D90}" type="presParOf" srcId="{1764A588-7BFF-402D-8EC1-23A7AE4CDE28}" destId="{F74EEBE5-E60F-45CF-91DB-58943759E500}" srcOrd="3" destOrd="0" presId="urn:microsoft.com/office/officeart/2005/8/layout/default"/>
    <dgm:cxn modelId="{2B6C803D-A19B-40F7-9333-F755A464DAE3}" type="presParOf" srcId="{1764A588-7BFF-402D-8EC1-23A7AE4CDE28}" destId="{9F3203BB-F574-491F-8B1D-C9F22F280B8A}" srcOrd="4" destOrd="0" presId="urn:microsoft.com/office/officeart/2005/8/layout/default"/>
    <dgm:cxn modelId="{F6529EAE-E4EE-48CF-81C4-1085E1A28243}" type="presParOf" srcId="{1764A588-7BFF-402D-8EC1-23A7AE4CDE28}" destId="{216C1824-8DFB-4C0B-9116-D1D4988F2FBC}" srcOrd="5" destOrd="0" presId="urn:microsoft.com/office/officeart/2005/8/layout/default"/>
    <dgm:cxn modelId="{4276A724-C474-40D3-888E-44E382C87A20}" type="presParOf" srcId="{1764A588-7BFF-402D-8EC1-23A7AE4CDE28}" destId="{81303F8F-E695-4473-9ED8-F82C317096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1A701-3E60-45DD-87C4-A41C28EEBF3C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3471B4A-3533-4C23-AA98-AF07B4F0FD8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dirty="0">
              <a:latin typeface="Calibri" panose="020F0502020204030204"/>
              <a:ea typeface="+mn-ea"/>
              <a:cs typeface="+mn-cs"/>
            </a:rPr>
            <a:t>Beleuchtungsgerät</a:t>
          </a:r>
        </a:p>
      </dgm:t>
    </dgm:pt>
    <dgm:pt modelId="{63C7A958-6502-49D4-8341-61DC22DCB076}" type="parTrans" cxnId="{D0D2787E-E52E-4545-AD32-D3F6017B0915}">
      <dgm:prSet/>
      <dgm:spPr/>
      <dgm:t>
        <a:bodyPr/>
        <a:lstStyle/>
        <a:p>
          <a:endParaRPr lang="de-DE"/>
        </a:p>
      </dgm:t>
    </dgm:pt>
    <dgm:pt modelId="{A0457F3A-6337-48DF-8C8C-3093048BD5E3}" type="sibTrans" cxnId="{D0D2787E-E52E-4545-AD32-D3F6017B0915}">
      <dgm:prSet/>
      <dgm:spPr/>
      <dgm:t>
        <a:bodyPr/>
        <a:lstStyle/>
        <a:p>
          <a:endParaRPr lang="de-DE"/>
        </a:p>
      </dgm:t>
    </dgm:pt>
    <dgm:pt modelId="{9550F5A6-F59D-4A29-8F8B-C66E5D1304D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4298941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sz="2700">
              <a:latin typeface="Calibri" panose="020F0502020204030204"/>
              <a:ea typeface="+mn-ea"/>
              <a:cs typeface="+mn-cs"/>
            </a:rPr>
            <a:t>Funkgerät</a:t>
          </a:r>
          <a:endParaRPr lang="de-DE" sz="2700" dirty="0">
            <a:latin typeface="Calibri" panose="020F0502020204030204"/>
            <a:ea typeface="+mn-ea"/>
            <a:cs typeface="+mn-cs"/>
          </a:endParaRPr>
        </a:p>
      </dgm:t>
    </dgm:pt>
    <dgm:pt modelId="{962D9DA3-9A4B-4B3D-BB1F-BB0433EA388C}" type="parTrans" cxnId="{1606A9B0-44CE-49F1-B9A5-A3A3C23C36A1}">
      <dgm:prSet/>
      <dgm:spPr/>
      <dgm:t>
        <a:bodyPr/>
        <a:lstStyle/>
        <a:p>
          <a:endParaRPr lang="de-DE"/>
        </a:p>
      </dgm:t>
    </dgm:pt>
    <dgm:pt modelId="{33B0FC79-9C2C-4E68-B54D-72EE1DCAA233}" type="sibTrans" cxnId="{1606A9B0-44CE-49F1-B9A5-A3A3C23C36A1}">
      <dgm:prSet/>
      <dgm:spPr/>
      <dgm:t>
        <a:bodyPr/>
        <a:lstStyle/>
        <a:p>
          <a:endParaRPr lang="de-DE"/>
        </a:p>
      </dgm:t>
    </dgm:pt>
    <dgm:pt modelId="{E8F1FC5D-DAF8-4DBA-8A81-C4AE4DD6739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Eigensicherung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85683106-9A7D-4544-9AEA-792EAA924ADD}" type="parTrans" cxnId="{4C06BD77-B0D8-4643-851E-D11605F7B36C}">
      <dgm:prSet/>
      <dgm:spPr/>
      <dgm:t>
        <a:bodyPr/>
        <a:lstStyle/>
        <a:p>
          <a:endParaRPr lang="de-DE"/>
        </a:p>
      </dgm:t>
    </dgm:pt>
    <dgm:pt modelId="{0F18389B-9B3C-4ECF-821F-64F71E7AA75A}" type="sibTrans" cxnId="{4C06BD77-B0D8-4643-851E-D11605F7B36C}">
      <dgm:prSet/>
      <dgm:spPr/>
      <dgm:t>
        <a:bodyPr/>
        <a:lstStyle/>
        <a:p>
          <a:endParaRPr lang="de-DE"/>
        </a:p>
      </dgm:t>
    </dgm:pt>
    <dgm:pt modelId="{73E05470-D226-4D4D-B1F3-B0331922437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Ausleuchten der Unfallstelle 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BBAE433C-206C-4AF9-B401-00BD17EFEDE1}" type="parTrans" cxnId="{8E7B00FC-3AF9-4DBA-BFC8-F7C763B5FAD4}">
      <dgm:prSet/>
      <dgm:spPr/>
      <dgm:t>
        <a:bodyPr/>
        <a:lstStyle/>
        <a:p>
          <a:endParaRPr lang="de-DE"/>
        </a:p>
      </dgm:t>
    </dgm:pt>
    <dgm:pt modelId="{09B44C19-FE1E-4990-AA5B-28058545A0FE}" type="sibTrans" cxnId="{8E7B00FC-3AF9-4DBA-BFC8-F7C763B5FAD4}">
      <dgm:prSet/>
      <dgm:spPr/>
      <dgm:t>
        <a:bodyPr/>
        <a:lstStyle/>
        <a:p>
          <a:endParaRPr lang="de-DE"/>
        </a:p>
      </dgm:t>
    </dgm:pt>
    <dgm:pt modelId="{6DEC27FE-2AF7-4689-8FF9-48C00080DAE1}">
      <dgm:prSet custT="1"/>
      <dgm:spPr/>
      <dgm:t>
        <a:bodyPr/>
        <a:lstStyle/>
        <a:p>
          <a:pPr algn="l"/>
          <a:r>
            <a:rPr lang="de-DE" sz="2000" dirty="0"/>
            <a:t>Kommunikation untereinander und mit anderen am Einsatz beteiligten BOS-Einheiten, Leitstelle </a:t>
          </a:r>
        </a:p>
      </dgm:t>
    </dgm:pt>
    <dgm:pt modelId="{22AFA410-7ABF-40A3-A6EE-CC8BECD79AFD}" type="parTrans" cxnId="{725681D1-5978-4254-96B1-1AA24B537AC2}">
      <dgm:prSet/>
      <dgm:spPr/>
      <dgm:t>
        <a:bodyPr/>
        <a:lstStyle/>
        <a:p>
          <a:endParaRPr lang="de-DE"/>
        </a:p>
      </dgm:t>
    </dgm:pt>
    <dgm:pt modelId="{4BD3C6A5-0428-470B-A762-EEC521C2EB63}" type="sibTrans" cxnId="{725681D1-5978-4254-96B1-1AA24B537AC2}">
      <dgm:prSet/>
      <dgm:spPr/>
      <dgm:t>
        <a:bodyPr/>
        <a:lstStyle/>
        <a:p>
          <a:endParaRPr lang="de-DE"/>
        </a:p>
      </dgm:t>
    </dgm:pt>
    <dgm:pt modelId="{42FA7853-BF01-4909-AB2E-D95053B22309}" type="pres">
      <dgm:prSet presAssocID="{DF41A701-3E60-45DD-87C4-A41C28EEBF3C}" presName="Name0" presStyleCnt="0">
        <dgm:presLayoutVars>
          <dgm:dir/>
          <dgm:resizeHandles val="exact"/>
        </dgm:presLayoutVars>
      </dgm:prSet>
      <dgm:spPr/>
    </dgm:pt>
    <dgm:pt modelId="{19AF4AF2-E2BA-408B-9A59-75707C48F070}" type="pres">
      <dgm:prSet presAssocID="{DF41A701-3E60-45DD-87C4-A41C28EEBF3C}" presName="bkgdShp" presStyleLbl="alignAccFollowNode1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</a:gradFill>
      </dgm:spPr>
    </dgm:pt>
    <dgm:pt modelId="{393228BE-F531-4562-A9B9-8E6DCEFD65D5}" type="pres">
      <dgm:prSet presAssocID="{DF41A701-3E60-45DD-87C4-A41C28EEBF3C}" presName="linComp" presStyleCnt="0"/>
      <dgm:spPr/>
    </dgm:pt>
    <dgm:pt modelId="{F179BA65-0387-4039-8C30-599595A757FA}" type="pres">
      <dgm:prSet presAssocID="{43471B4A-3533-4C23-AA98-AF07B4F0FD85}" presName="compNode" presStyleCnt="0"/>
      <dgm:spPr/>
    </dgm:pt>
    <dgm:pt modelId="{B3F0B225-88BF-4329-B77F-0A8C0271F05F}" type="pres">
      <dgm:prSet presAssocID="{43471B4A-3533-4C23-AA98-AF07B4F0FD85}" presName="node" presStyleLbl="node1" presStyleIdx="0" presStyleCnt="2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893732E2-7DDD-44D1-94C5-87E8562042EF}" type="pres">
      <dgm:prSet presAssocID="{43471B4A-3533-4C23-AA98-AF07B4F0FD85}" presName="invisiNode" presStyleLbl="node1" presStyleIdx="0" presStyleCnt="2"/>
      <dgm:spPr/>
    </dgm:pt>
    <dgm:pt modelId="{B5879C75-A95E-40BA-BDEE-0DDF1AF2CA98}" type="pres">
      <dgm:prSet presAssocID="{43471B4A-3533-4C23-AA98-AF07B4F0FD85}" presName="imagNode" presStyleLbl="fgImgPlace1" presStyleIdx="0" presStyleCnt="2"/>
      <dgm:spPr>
        <a:xfrm>
          <a:off x="247832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450" t="-8339" r="30450" b="-8339"/>
          </a:stretch>
        </a:blipFill>
      </dgm:spPr>
    </dgm:pt>
    <dgm:pt modelId="{6DEFEC5D-A71B-4137-9B4E-3A139708FAD3}" type="pres">
      <dgm:prSet presAssocID="{A0457F3A-6337-48DF-8C8C-3093048BD5E3}" presName="sibTrans" presStyleLbl="sibTrans2D1" presStyleIdx="0" presStyleCnt="0"/>
      <dgm:spPr/>
    </dgm:pt>
    <dgm:pt modelId="{B35CD36D-F4DA-46BB-AF8E-0DE523A9454C}" type="pres">
      <dgm:prSet presAssocID="{9550F5A6-F59D-4A29-8F8B-C66E5D1304D3}" presName="compNode" presStyleCnt="0"/>
      <dgm:spPr/>
    </dgm:pt>
    <dgm:pt modelId="{D44DE90D-91EF-4F88-AC0B-95A49A938705}" type="pres">
      <dgm:prSet presAssocID="{9550F5A6-F59D-4A29-8F8B-C66E5D1304D3}" presName="node" presStyleLbl="node1" presStyleIdx="1" presStyleCnt="2" custLinFactNeighborX="866" custLinFactNeighborY="0">
        <dgm:presLayoutVars>
          <dgm:bulletEnabled val="1"/>
        </dgm:presLayoutVars>
      </dgm:prSet>
      <dgm:spPr/>
    </dgm:pt>
    <dgm:pt modelId="{64AADF10-6B56-48EA-A017-BEF94E84AB09}" type="pres">
      <dgm:prSet presAssocID="{9550F5A6-F59D-4A29-8F8B-C66E5D1304D3}" presName="invisiNode" presStyleLbl="node1" presStyleIdx="1" presStyleCnt="2"/>
      <dgm:spPr/>
    </dgm:pt>
    <dgm:pt modelId="{53AA31C6-6660-48DA-9FAD-7384346AC6D5}" type="pres">
      <dgm:prSet presAssocID="{9550F5A6-F59D-4A29-8F8B-C66E5D1304D3}" presName="imagNode" presStyleLbl="fgImgPlace1" presStyleIdx="1" presStyleCnt="2"/>
      <dgm:spPr>
        <a:xfrm>
          <a:off x="4298941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23607" t="5662" r="23607" b="5662"/>
          </a:stretch>
        </a:blipFill>
      </dgm:spPr>
    </dgm:pt>
  </dgm:ptLst>
  <dgm:cxnLst>
    <dgm:cxn modelId="{369EE500-51B1-4BA9-9203-DDBCD1DF0786}" type="presOf" srcId="{9550F5A6-F59D-4A29-8F8B-C66E5D1304D3}" destId="{D44DE90D-91EF-4F88-AC0B-95A49A938705}" srcOrd="0" destOrd="0" presId="urn:microsoft.com/office/officeart/2005/8/layout/pList2"/>
    <dgm:cxn modelId="{0884D725-6C59-4149-8E66-31C22ECD2D65}" type="presOf" srcId="{6DEC27FE-2AF7-4689-8FF9-48C00080DAE1}" destId="{D44DE90D-91EF-4F88-AC0B-95A49A938705}" srcOrd="0" destOrd="1" presId="urn:microsoft.com/office/officeart/2005/8/layout/pList2"/>
    <dgm:cxn modelId="{E6002E3B-4821-490F-BF47-430E17CECBEA}" type="presOf" srcId="{E8F1FC5D-DAF8-4DBA-8A81-C4AE4DD67395}" destId="{B3F0B225-88BF-4329-B77F-0A8C0271F05F}" srcOrd="0" destOrd="1" presId="urn:microsoft.com/office/officeart/2005/8/layout/pList2"/>
    <dgm:cxn modelId="{79125E61-EB6A-4005-8F66-7947021C2A40}" type="presOf" srcId="{DF41A701-3E60-45DD-87C4-A41C28EEBF3C}" destId="{42FA7853-BF01-4909-AB2E-D95053B22309}" srcOrd="0" destOrd="0" presId="urn:microsoft.com/office/officeart/2005/8/layout/pList2"/>
    <dgm:cxn modelId="{4C06BD77-B0D8-4643-851E-D11605F7B36C}" srcId="{43471B4A-3533-4C23-AA98-AF07B4F0FD85}" destId="{E8F1FC5D-DAF8-4DBA-8A81-C4AE4DD67395}" srcOrd="0" destOrd="0" parTransId="{85683106-9A7D-4544-9AEA-792EAA924ADD}" sibTransId="{0F18389B-9B3C-4ECF-821F-64F71E7AA75A}"/>
    <dgm:cxn modelId="{D0D2787E-E52E-4545-AD32-D3F6017B0915}" srcId="{DF41A701-3E60-45DD-87C4-A41C28EEBF3C}" destId="{43471B4A-3533-4C23-AA98-AF07B4F0FD85}" srcOrd="0" destOrd="0" parTransId="{63C7A958-6502-49D4-8341-61DC22DCB076}" sibTransId="{A0457F3A-6337-48DF-8C8C-3093048BD5E3}"/>
    <dgm:cxn modelId="{EDA8F28A-8CBD-4D10-AE8C-14EEE2086747}" type="presOf" srcId="{43471B4A-3533-4C23-AA98-AF07B4F0FD85}" destId="{B3F0B225-88BF-4329-B77F-0A8C0271F05F}" srcOrd="0" destOrd="0" presId="urn:microsoft.com/office/officeart/2005/8/layout/pList2"/>
    <dgm:cxn modelId="{72A5A48F-B916-4198-A53E-5562D5386AC7}" type="presOf" srcId="{A0457F3A-6337-48DF-8C8C-3093048BD5E3}" destId="{6DEFEC5D-A71B-4137-9B4E-3A139708FAD3}" srcOrd="0" destOrd="0" presId="urn:microsoft.com/office/officeart/2005/8/layout/pList2"/>
    <dgm:cxn modelId="{1606A9B0-44CE-49F1-B9A5-A3A3C23C36A1}" srcId="{DF41A701-3E60-45DD-87C4-A41C28EEBF3C}" destId="{9550F5A6-F59D-4A29-8F8B-C66E5D1304D3}" srcOrd="1" destOrd="0" parTransId="{962D9DA3-9A4B-4B3D-BB1F-BB0433EA388C}" sibTransId="{33B0FC79-9C2C-4E68-B54D-72EE1DCAA233}"/>
    <dgm:cxn modelId="{725681D1-5978-4254-96B1-1AA24B537AC2}" srcId="{9550F5A6-F59D-4A29-8F8B-C66E5D1304D3}" destId="{6DEC27FE-2AF7-4689-8FF9-48C00080DAE1}" srcOrd="0" destOrd="0" parTransId="{22AFA410-7ABF-40A3-A6EE-CC8BECD79AFD}" sibTransId="{4BD3C6A5-0428-470B-A762-EEC521C2EB63}"/>
    <dgm:cxn modelId="{D0B01BEC-F859-41A9-BBCF-FD9CC730E5F2}" type="presOf" srcId="{73E05470-D226-4D4D-B1F3-B0331922437D}" destId="{B3F0B225-88BF-4329-B77F-0A8C0271F05F}" srcOrd="0" destOrd="2" presId="urn:microsoft.com/office/officeart/2005/8/layout/pList2"/>
    <dgm:cxn modelId="{8E7B00FC-3AF9-4DBA-BFC8-F7C763B5FAD4}" srcId="{43471B4A-3533-4C23-AA98-AF07B4F0FD85}" destId="{73E05470-D226-4D4D-B1F3-B0331922437D}" srcOrd="1" destOrd="0" parTransId="{BBAE433C-206C-4AF9-B401-00BD17EFEDE1}" sibTransId="{09B44C19-FE1E-4990-AA5B-28058545A0FE}"/>
    <dgm:cxn modelId="{A5BB67E3-0D68-4E18-89FD-BADFF0E9FFBC}" type="presParOf" srcId="{42FA7853-BF01-4909-AB2E-D95053B22309}" destId="{19AF4AF2-E2BA-408B-9A59-75707C48F070}" srcOrd="0" destOrd="0" presId="urn:microsoft.com/office/officeart/2005/8/layout/pList2"/>
    <dgm:cxn modelId="{5245E022-5899-4119-8E72-73801BB0BFB3}" type="presParOf" srcId="{42FA7853-BF01-4909-AB2E-D95053B22309}" destId="{393228BE-F531-4562-A9B9-8E6DCEFD65D5}" srcOrd="1" destOrd="0" presId="urn:microsoft.com/office/officeart/2005/8/layout/pList2"/>
    <dgm:cxn modelId="{3DA992CA-A80D-4E36-A4B6-8A07C0428B20}" type="presParOf" srcId="{393228BE-F531-4562-A9B9-8E6DCEFD65D5}" destId="{F179BA65-0387-4039-8C30-599595A757FA}" srcOrd="0" destOrd="0" presId="urn:microsoft.com/office/officeart/2005/8/layout/pList2"/>
    <dgm:cxn modelId="{9591E5DF-12AA-42F0-B443-489B64D7C1F3}" type="presParOf" srcId="{F179BA65-0387-4039-8C30-599595A757FA}" destId="{B3F0B225-88BF-4329-B77F-0A8C0271F05F}" srcOrd="0" destOrd="0" presId="urn:microsoft.com/office/officeart/2005/8/layout/pList2"/>
    <dgm:cxn modelId="{7C1556F8-6A14-42DA-9BE9-1DBAEDFCA491}" type="presParOf" srcId="{F179BA65-0387-4039-8C30-599595A757FA}" destId="{893732E2-7DDD-44D1-94C5-87E8562042EF}" srcOrd="1" destOrd="0" presId="urn:microsoft.com/office/officeart/2005/8/layout/pList2"/>
    <dgm:cxn modelId="{5BA148DC-2D03-4CA5-8E81-5679F81B8F10}" type="presParOf" srcId="{F179BA65-0387-4039-8C30-599595A757FA}" destId="{B5879C75-A95E-40BA-BDEE-0DDF1AF2CA98}" srcOrd="2" destOrd="0" presId="urn:microsoft.com/office/officeart/2005/8/layout/pList2"/>
    <dgm:cxn modelId="{9E542D47-785E-497F-AA9E-7569EBCB8E92}" type="presParOf" srcId="{393228BE-F531-4562-A9B9-8E6DCEFD65D5}" destId="{6DEFEC5D-A71B-4137-9B4E-3A139708FAD3}" srcOrd="1" destOrd="0" presId="urn:microsoft.com/office/officeart/2005/8/layout/pList2"/>
    <dgm:cxn modelId="{E941E780-B4D9-4BD9-8AD5-44E60E6455EA}" type="presParOf" srcId="{393228BE-F531-4562-A9B9-8E6DCEFD65D5}" destId="{B35CD36D-F4DA-46BB-AF8E-0DE523A9454C}" srcOrd="2" destOrd="0" presId="urn:microsoft.com/office/officeart/2005/8/layout/pList2"/>
    <dgm:cxn modelId="{4F8D2AFC-6F17-496C-8728-7BAE4D067D43}" type="presParOf" srcId="{B35CD36D-F4DA-46BB-AF8E-0DE523A9454C}" destId="{D44DE90D-91EF-4F88-AC0B-95A49A938705}" srcOrd="0" destOrd="0" presId="urn:microsoft.com/office/officeart/2005/8/layout/pList2"/>
    <dgm:cxn modelId="{223DD387-5659-491E-A2EB-06AD45215984}" type="presParOf" srcId="{B35CD36D-F4DA-46BB-AF8E-0DE523A9454C}" destId="{64AADF10-6B56-48EA-A017-BEF94E84AB09}" srcOrd="1" destOrd="0" presId="urn:microsoft.com/office/officeart/2005/8/layout/pList2"/>
    <dgm:cxn modelId="{AC8DEF9D-70D1-4D70-A4CA-042E1886512A}" type="presParOf" srcId="{B35CD36D-F4DA-46BB-AF8E-0DE523A9454C}" destId="{53AA31C6-6660-48DA-9FAD-7384346AC6D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1A701-3E60-45DD-87C4-A41C28EEBF3C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3471B4A-3533-4C23-AA98-AF07B4F0FD8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dirty="0">
              <a:latin typeface="Calibri" panose="020F0502020204030204"/>
              <a:ea typeface="+mn-ea"/>
              <a:cs typeface="+mn-cs"/>
            </a:rPr>
            <a:t>Erste-Hilfe-Kasten</a:t>
          </a:r>
        </a:p>
      </dgm:t>
    </dgm:pt>
    <dgm:pt modelId="{63C7A958-6502-49D4-8341-61DC22DCB076}" type="parTrans" cxnId="{D0D2787E-E52E-4545-AD32-D3F6017B0915}">
      <dgm:prSet/>
      <dgm:spPr/>
      <dgm:t>
        <a:bodyPr/>
        <a:lstStyle/>
        <a:p>
          <a:endParaRPr lang="de-DE"/>
        </a:p>
      </dgm:t>
    </dgm:pt>
    <dgm:pt modelId="{A0457F3A-6337-48DF-8C8C-3093048BD5E3}" type="sibTrans" cxnId="{D0D2787E-E52E-4545-AD32-D3F6017B0915}">
      <dgm:prSet/>
      <dgm:spPr/>
      <dgm:t>
        <a:bodyPr/>
        <a:lstStyle/>
        <a:p>
          <a:endParaRPr lang="de-DE"/>
        </a:p>
      </dgm:t>
    </dgm:pt>
    <dgm:pt modelId="{9550F5A6-F59D-4A29-8F8B-C66E5D1304D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4330834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sz="2700" dirty="0">
              <a:latin typeface="Calibri" panose="020F0502020204030204"/>
              <a:ea typeface="+mn-ea"/>
              <a:cs typeface="+mn-cs"/>
            </a:rPr>
            <a:t>Krankentransporttrage</a:t>
          </a:r>
        </a:p>
      </dgm:t>
    </dgm:pt>
    <dgm:pt modelId="{962D9DA3-9A4B-4B3D-BB1F-BB0433EA388C}" type="parTrans" cxnId="{1606A9B0-44CE-49F1-B9A5-A3A3C23C36A1}">
      <dgm:prSet/>
      <dgm:spPr/>
      <dgm:t>
        <a:bodyPr/>
        <a:lstStyle/>
        <a:p>
          <a:endParaRPr lang="de-DE"/>
        </a:p>
      </dgm:t>
    </dgm:pt>
    <dgm:pt modelId="{33B0FC79-9C2C-4E68-B54D-72EE1DCAA233}" type="sibTrans" cxnId="{1606A9B0-44CE-49F1-B9A5-A3A3C23C36A1}">
      <dgm:prSet/>
      <dgm:spPr/>
      <dgm:t>
        <a:bodyPr/>
        <a:lstStyle/>
        <a:p>
          <a:endParaRPr lang="de-DE"/>
        </a:p>
      </dgm:t>
    </dgm:pt>
    <dgm:pt modelId="{E8F1FC5D-DAF8-4DBA-8A81-C4AE4DD6739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 dirty="0">
              <a:latin typeface="Calibri" panose="020F0502020204030204"/>
              <a:ea typeface="+mn-ea"/>
              <a:cs typeface="+mn-cs"/>
            </a:rPr>
            <a:t>Erstversorgung der verletzten Person </a:t>
          </a:r>
        </a:p>
      </dgm:t>
    </dgm:pt>
    <dgm:pt modelId="{85683106-9A7D-4544-9AEA-792EAA924ADD}" type="parTrans" cxnId="{4C06BD77-B0D8-4643-851E-D11605F7B36C}">
      <dgm:prSet/>
      <dgm:spPr/>
      <dgm:t>
        <a:bodyPr/>
        <a:lstStyle/>
        <a:p>
          <a:endParaRPr lang="de-DE"/>
        </a:p>
      </dgm:t>
    </dgm:pt>
    <dgm:pt modelId="{0F18389B-9B3C-4ECF-821F-64F71E7AA75A}" type="sibTrans" cxnId="{4C06BD77-B0D8-4643-851E-D11605F7B36C}">
      <dgm:prSet/>
      <dgm:spPr/>
      <dgm:t>
        <a:bodyPr/>
        <a:lstStyle/>
        <a:p>
          <a:endParaRPr lang="de-DE"/>
        </a:p>
      </dgm:t>
    </dgm:pt>
    <dgm:pt modelId="{73E05470-D226-4D4D-B1F3-B0331922437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 dirty="0">
              <a:latin typeface="Calibri" panose="020F0502020204030204"/>
              <a:ea typeface="+mn-ea"/>
              <a:cs typeface="+mn-cs"/>
            </a:rPr>
            <a:t>Erstversorgung von verletzten Kamerad/innen</a:t>
          </a:r>
        </a:p>
      </dgm:t>
    </dgm:pt>
    <dgm:pt modelId="{BBAE433C-206C-4AF9-B401-00BD17EFEDE1}" type="parTrans" cxnId="{8E7B00FC-3AF9-4DBA-BFC8-F7C763B5FAD4}">
      <dgm:prSet/>
      <dgm:spPr/>
      <dgm:t>
        <a:bodyPr/>
        <a:lstStyle/>
        <a:p>
          <a:endParaRPr lang="de-DE"/>
        </a:p>
      </dgm:t>
    </dgm:pt>
    <dgm:pt modelId="{09B44C19-FE1E-4990-AA5B-28058545A0FE}" type="sibTrans" cxnId="{8E7B00FC-3AF9-4DBA-BFC8-F7C763B5FAD4}">
      <dgm:prSet/>
      <dgm:spPr/>
      <dgm:t>
        <a:bodyPr/>
        <a:lstStyle/>
        <a:p>
          <a:endParaRPr lang="de-DE"/>
        </a:p>
      </dgm:t>
    </dgm:pt>
    <dgm:pt modelId="{C1A028C8-C193-4618-85B8-AB68E959FAAA}">
      <dgm:prSet custT="1"/>
      <dgm:spPr/>
      <dgm:t>
        <a:bodyPr/>
        <a:lstStyle/>
        <a:p>
          <a:r>
            <a:rPr lang="de-DE" sz="1800" dirty="0"/>
            <a:t>Transport von der Gefahrenstelle zur Übergabe an den Rettungsdienst</a:t>
          </a:r>
        </a:p>
      </dgm:t>
    </dgm:pt>
    <dgm:pt modelId="{79F1BACE-2B79-4386-BBA6-05B0C54DE334}" type="parTrans" cxnId="{19CBE8D1-6329-44AC-B766-4357B0A02CA9}">
      <dgm:prSet/>
      <dgm:spPr/>
      <dgm:t>
        <a:bodyPr/>
        <a:lstStyle/>
        <a:p>
          <a:endParaRPr lang="de-DE"/>
        </a:p>
      </dgm:t>
    </dgm:pt>
    <dgm:pt modelId="{08B09D34-FCCC-4430-AA93-7D7A69F7D489}" type="sibTrans" cxnId="{19CBE8D1-6329-44AC-B766-4357B0A02CA9}">
      <dgm:prSet/>
      <dgm:spPr/>
      <dgm:t>
        <a:bodyPr/>
        <a:lstStyle/>
        <a:p>
          <a:endParaRPr lang="de-DE"/>
        </a:p>
      </dgm:t>
    </dgm:pt>
    <dgm:pt modelId="{3D5D2E50-A223-4CB1-9EF3-5590465DD7AF}">
      <dgm:prSet custT="1"/>
      <dgm:spPr/>
      <dgm:t>
        <a:bodyPr/>
        <a:lstStyle/>
        <a:p>
          <a:r>
            <a:rPr lang="de-DE" sz="1800" dirty="0"/>
            <a:t>Weitere Erste-Hilfe-Ausrüstung je nach Bedarf und Vorhandensein</a:t>
          </a:r>
        </a:p>
      </dgm:t>
    </dgm:pt>
    <dgm:pt modelId="{C2FFA247-960B-41C4-9F69-F00F40FBE7CF}" type="parTrans" cxnId="{8425FA56-75CB-4713-A84B-EFC8D1C16A21}">
      <dgm:prSet/>
      <dgm:spPr/>
    </dgm:pt>
    <dgm:pt modelId="{FC4909C7-FFAD-4291-A3E0-7B8114B0B9AC}" type="sibTrans" cxnId="{8425FA56-75CB-4713-A84B-EFC8D1C16A21}">
      <dgm:prSet/>
      <dgm:spPr/>
    </dgm:pt>
    <dgm:pt modelId="{42FA7853-BF01-4909-AB2E-D95053B22309}" type="pres">
      <dgm:prSet presAssocID="{DF41A701-3E60-45DD-87C4-A41C28EEBF3C}" presName="Name0" presStyleCnt="0">
        <dgm:presLayoutVars>
          <dgm:dir/>
          <dgm:resizeHandles val="exact"/>
        </dgm:presLayoutVars>
      </dgm:prSet>
      <dgm:spPr/>
    </dgm:pt>
    <dgm:pt modelId="{19AF4AF2-E2BA-408B-9A59-75707C48F070}" type="pres">
      <dgm:prSet presAssocID="{DF41A701-3E60-45DD-87C4-A41C28EEBF3C}" presName="bkgdShp" presStyleLbl="alignAccFollowNode1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</a:gradFill>
      </dgm:spPr>
    </dgm:pt>
    <dgm:pt modelId="{393228BE-F531-4562-A9B9-8E6DCEFD65D5}" type="pres">
      <dgm:prSet presAssocID="{DF41A701-3E60-45DD-87C4-A41C28EEBF3C}" presName="linComp" presStyleCnt="0"/>
      <dgm:spPr/>
    </dgm:pt>
    <dgm:pt modelId="{F179BA65-0387-4039-8C30-599595A757FA}" type="pres">
      <dgm:prSet presAssocID="{43471B4A-3533-4C23-AA98-AF07B4F0FD85}" presName="compNode" presStyleCnt="0"/>
      <dgm:spPr/>
    </dgm:pt>
    <dgm:pt modelId="{B3F0B225-88BF-4329-B77F-0A8C0271F05F}" type="pres">
      <dgm:prSet presAssocID="{43471B4A-3533-4C23-AA98-AF07B4F0FD85}" presName="node" presStyleLbl="node1" presStyleIdx="0" presStyleCnt="2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893732E2-7DDD-44D1-94C5-87E8562042EF}" type="pres">
      <dgm:prSet presAssocID="{43471B4A-3533-4C23-AA98-AF07B4F0FD85}" presName="invisiNode" presStyleLbl="node1" presStyleIdx="0" presStyleCnt="2"/>
      <dgm:spPr/>
    </dgm:pt>
    <dgm:pt modelId="{B5879C75-A95E-40BA-BDEE-0DDF1AF2CA98}" type="pres">
      <dgm:prSet presAssocID="{43471B4A-3533-4C23-AA98-AF07B4F0FD85}" presName="imagNode" presStyleLbl="fgImgPlace1" presStyleIdx="0" presStyleCnt="2"/>
      <dgm:spPr>
        <a:xfrm>
          <a:off x="247832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6989" t="-31675" r="6989" b="-31675"/>
          </a:stretch>
        </a:blipFill>
      </dgm:spPr>
    </dgm:pt>
    <dgm:pt modelId="{6DEFEC5D-A71B-4137-9B4E-3A139708FAD3}" type="pres">
      <dgm:prSet presAssocID="{A0457F3A-6337-48DF-8C8C-3093048BD5E3}" presName="sibTrans" presStyleLbl="sibTrans2D1" presStyleIdx="0" presStyleCnt="0"/>
      <dgm:spPr/>
    </dgm:pt>
    <dgm:pt modelId="{B35CD36D-F4DA-46BB-AF8E-0DE523A9454C}" type="pres">
      <dgm:prSet presAssocID="{9550F5A6-F59D-4A29-8F8B-C66E5D1304D3}" presName="compNode" presStyleCnt="0"/>
      <dgm:spPr/>
    </dgm:pt>
    <dgm:pt modelId="{D44DE90D-91EF-4F88-AC0B-95A49A938705}" type="pres">
      <dgm:prSet presAssocID="{9550F5A6-F59D-4A29-8F8B-C66E5D1304D3}" presName="node" presStyleLbl="node1" presStyleIdx="1" presStyleCnt="2" custLinFactNeighborX="866" custLinFactNeighborY="-1218">
        <dgm:presLayoutVars>
          <dgm:bulletEnabled val="1"/>
        </dgm:presLayoutVars>
      </dgm:prSet>
      <dgm:spPr/>
    </dgm:pt>
    <dgm:pt modelId="{64AADF10-6B56-48EA-A017-BEF94E84AB09}" type="pres">
      <dgm:prSet presAssocID="{9550F5A6-F59D-4A29-8F8B-C66E5D1304D3}" presName="invisiNode" presStyleLbl="node1" presStyleIdx="1" presStyleCnt="2"/>
      <dgm:spPr/>
    </dgm:pt>
    <dgm:pt modelId="{53AA31C6-6660-48DA-9FAD-7384346AC6D5}" type="pres">
      <dgm:prSet presAssocID="{9550F5A6-F59D-4A29-8F8B-C66E5D1304D3}" presName="imagNode" presStyleLbl="fgImgPlace1" presStyleIdx="1" presStyleCnt="2"/>
      <dgm:spPr>
        <a:xfrm>
          <a:off x="4298941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1320" t="3328" r="-1320" b="3328"/>
          </a:stretch>
        </a:blipFill>
      </dgm:spPr>
    </dgm:pt>
  </dgm:ptLst>
  <dgm:cxnLst>
    <dgm:cxn modelId="{369EE500-51B1-4BA9-9203-DDBCD1DF0786}" type="presOf" srcId="{9550F5A6-F59D-4A29-8F8B-C66E5D1304D3}" destId="{D44DE90D-91EF-4F88-AC0B-95A49A938705}" srcOrd="0" destOrd="0" presId="urn:microsoft.com/office/officeart/2005/8/layout/pList2"/>
    <dgm:cxn modelId="{E6002E3B-4821-490F-BF47-430E17CECBEA}" type="presOf" srcId="{E8F1FC5D-DAF8-4DBA-8A81-C4AE4DD67395}" destId="{B3F0B225-88BF-4329-B77F-0A8C0271F05F}" srcOrd="0" destOrd="1" presId="urn:microsoft.com/office/officeart/2005/8/layout/pList2"/>
    <dgm:cxn modelId="{A9CA055E-7E51-45C1-B3CE-030236C3BB3F}" type="presOf" srcId="{C1A028C8-C193-4618-85B8-AB68E959FAAA}" destId="{D44DE90D-91EF-4F88-AC0B-95A49A938705}" srcOrd="0" destOrd="1" presId="urn:microsoft.com/office/officeart/2005/8/layout/pList2"/>
    <dgm:cxn modelId="{79125E61-EB6A-4005-8F66-7947021C2A40}" type="presOf" srcId="{DF41A701-3E60-45DD-87C4-A41C28EEBF3C}" destId="{42FA7853-BF01-4909-AB2E-D95053B22309}" srcOrd="0" destOrd="0" presId="urn:microsoft.com/office/officeart/2005/8/layout/pList2"/>
    <dgm:cxn modelId="{8425FA56-75CB-4713-A84B-EFC8D1C16A21}" srcId="{9550F5A6-F59D-4A29-8F8B-C66E5D1304D3}" destId="{3D5D2E50-A223-4CB1-9EF3-5590465DD7AF}" srcOrd="1" destOrd="0" parTransId="{C2FFA247-960B-41C4-9F69-F00F40FBE7CF}" sibTransId="{FC4909C7-FFAD-4291-A3E0-7B8114B0B9AC}"/>
    <dgm:cxn modelId="{4C06BD77-B0D8-4643-851E-D11605F7B36C}" srcId="{43471B4A-3533-4C23-AA98-AF07B4F0FD85}" destId="{E8F1FC5D-DAF8-4DBA-8A81-C4AE4DD67395}" srcOrd="0" destOrd="0" parTransId="{85683106-9A7D-4544-9AEA-792EAA924ADD}" sibTransId="{0F18389B-9B3C-4ECF-821F-64F71E7AA75A}"/>
    <dgm:cxn modelId="{D0D2787E-E52E-4545-AD32-D3F6017B0915}" srcId="{DF41A701-3E60-45DD-87C4-A41C28EEBF3C}" destId="{43471B4A-3533-4C23-AA98-AF07B4F0FD85}" srcOrd="0" destOrd="0" parTransId="{63C7A958-6502-49D4-8341-61DC22DCB076}" sibTransId="{A0457F3A-6337-48DF-8C8C-3093048BD5E3}"/>
    <dgm:cxn modelId="{EDA8F28A-8CBD-4D10-AE8C-14EEE2086747}" type="presOf" srcId="{43471B4A-3533-4C23-AA98-AF07B4F0FD85}" destId="{B3F0B225-88BF-4329-B77F-0A8C0271F05F}" srcOrd="0" destOrd="0" presId="urn:microsoft.com/office/officeart/2005/8/layout/pList2"/>
    <dgm:cxn modelId="{72A5A48F-B916-4198-A53E-5562D5386AC7}" type="presOf" srcId="{A0457F3A-6337-48DF-8C8C-3093048BD5E3}" destId="{6DEFEC5D-A71B-4137-9B4E-3A139708FAD3}" srcOrd="0" destOrd="0" presId="urn:microsoft.com/office/officeart/2005/8/layout/pList2"/>
    <dgm:cxn modelId="{1606A9B0-44CE-49F1-B9A5-A3A3C23C36A1}" srcId="{DF41A701-3E60-45DD-87C4-A41C28EEBF3C}" destId="{9550F5A6-F59D-4A29-8F8B-C66E5D1304D3}" srcOrd="1" destOrd="0" parTransId="{962D9DA3-9A4B-4B3D-BB1F-BB0433EA388C}" sibTransId="{33B0FC79-9C2C-4E68-B54D-72EE1DCAA233}"/>
    <dgm:cxn modelId="{19CBE8D1-6329-44AC-B766-4357B0A02CA9}" srcId="{9550F5A6-F59D-4A29-8F8B-C66E5D1304D3}" destId="{C1A028C8-C193-4618-85B8-AB68E959FAAA}" srcOrd="0" destOrd="0" parTransId="{79F1BACE-2B79-4386-BBA6-05B0C54DE334}" sibTransId="{08B09D34-FCCC-4430-AA93-7D7A69F7D489}"/>
    <dgm:cxn modelId="{D0B01BEC-F859-41A9-BBCF-FD9CC730E5F2}" type="presOf" srcId="{73E05470-D226-4D4D-B1F3-B0331922437D}" destId="{B3F0B225-88BF-4329-B77F-0A8C0271F05F}" srcOrd="0" destOrd="2" presId="urn:microsoft.com/office/officeart/2005/8/layout/pList2"/>
    <dgm:cxn modelId="{32D216FB-0383-433F-B6BA-39F14B7C7D07}" type="presOf" srcId="{3D5D2E50-A223-4CB1-9EF3-5590465DD7AF}" destId="{D44DE90D-91EF-4F88-AC0B-95A49A938705}" srcOrd="0" destOrd="2" presId="urn:microsoft.com/office/officeart/2005/8/layout/pList2"/>
    <dgm:cxn modelId="{8E7B00FC-3AF9-4DBA-BFC8-F7C763B5FAD4}" srcId="{43471B4A-3533-4C23-AA98-AF07B4F0FD85}" destId="{73E05470-D226-4D4D-B1F3-B0331922437D}" srcOrd="1" destOrd="0" parTransId="{BBAE433C-206C-4AF9-B401-00BD17EFEDE1}" sibTransId="{09B44C19-FE1E-4990-AA5B-28058545A0FE}"/>
    <dgm:cxn modelId="{A5BB67E3-0D68-4E18-89FD-BADFF0E9FFBC}" type="presParOf" srcId="{42FA7853-BF01-4909-AB2E-D95053B22309}" destId="{19AF4AF2-E2BA-408B-9A59-75707C48F070}" srcOrd="0" destOrd="0" presId="urn:microsoft.com/office/officeart/2005/8/layout/pList2"/>
    <dgm:cxn modelId="{5245E022-5899-4119-8E72-73801BB0BFB3}" type="presParOf" srcId="{42FA7853-BF01-4909-AB2E-D95053B22309}" destId="{393228BE-F531-4562-A9B9-8E6DCEFD65D5}" srcOrd="1" destOrd="0" presId="urn:microsoft.com/office/officeart/2005/8/layout/pList2"/>
    <dgm:cxn modelId="{3DA992CA-A80D-4E36-A4B6-8A07C0428B20}" type="presParOf" srcId="{393228BE-F531-4562-A9B9-8E6DCEFD65D5}" destId="{F179BA65-0387-4039-8C30-599595A757FA}" srcOrd="0" destOrd="0" presId="urn:microsoft.com/office/officeart/2005/8/layout/pList2"/>
    <dgm:cxn modelId="{9591E5DF-12AA-42F0-B443-489B64D7C1F3}" type="presParOf" srcId="{F179BA65-0387-4039-8C30-599595A757FA}" destId="{B3F0B225-88BF-4329-B77F-0A8C0271F05F}" srcOrd="0" destOrd="0" presId="urn:microsoft.com/office/officeart/2005/8/layout/pList2"/>
    <dgm:cxn modelId="{7C1556F8-6A14-42DA-9BE9-1DBAEDFCA491}" type="presParOf" srcId="{F179BA65-0387-4039-8C30-599595A757FA}" destId="{893732E2-7DDD-44D1-94C5-87E8562042EF}" srcOrd="1" destOrd="0" presId="urn:microsoft.com/office/officeart/2005/8/layout/pList2"/>
    <dgm:cxn modelId="{5BA148DC-2D03-4CA5-8E81-5679F81B8F10}" type="presParOf" srcId="{F179BA65-0387-4039-8C30-599595A757FA}" destId="{B5879C75-A95E-40BA-BDEE-0DDF1AF2CA98}" srcOrd="2" destOrd="0" presId="urn:microsoft.com/office/officeart/2005/8/layout/pList2"/>
    <dgm:cxn modelId="{9E542D47-785E-497F-AA9E-7569EBCB8E92}" type="presParOf" srcId="{393228BE-F531-4562-A9B9-8E6DCEFD65D5}" destId="{6DEFEC5D-A71B-4137-9B4E-3A139708FAD3}" srcOrd="1" destOrd="0" presId="urn:microsoft.com/office/officeart/2005/8/layout/pList2"/>
    <dgm:cxn modelId="{E941E780-B4D9-4BD9-8AD5-44E60E6455EA}" type="presParOf" srcId="{393228BE-F531-4562-A9B9-8E6DCEFD65D5}" destId="{B35CD36D-F4DA-46BB-AF8E-0DE523A9454C}" srcOrd="2" destOrd="0" presId="urn:microsoft.com/office/officeart/2005/8/layout/pList2"/>
    <dgm:cxn modelId="{4F8D2AFC-6F17-496C-8728-7BAE4D067D43}" type="presParOf" srcId="{B35CD36D-F4DA-46BB-AF8E-0DE523A9454C}" destId="{D44DE90D-91EF-4F88-AC0B-95A49A938705}" srcOrd="0" destOrd="0" presId="urn:microsoft.com/office/officeart/2005/8/layout/pList2"/>
    <dgm:cxn modelId="{223DD387-5659-491E-A2EB-06AD45215984}" type="presParOf" srcId="{B35CD36D-F4DA-46BB-AF8E-0DE523A9454C}" destId="{64AADF10-6B56-48EA-A017-BEF94E84AB09}" srcOrd="1" destOrd="0" presId="urn:microsoft.com/office/officeart/2005/8/layout/pList2"/>
    <dgm:cxn modelId="{AC8DEF9D-70D1-4D70-A4CA-042E1886512A}" type="presParOf" srcId="{B35CD36D-F4DA-46BB-AF8E-0DE523A9454C}" destId="{53AA31C6-6660-48DA-9FAD-7384346AC6D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41A701-3E60-45DD-87C4-A41C28EEBF3C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3471B4A-3533-4C23-AA98-AF07B4F0FD8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>
              <a:latin typeface="Calibri" panose="020F0502020204030204"/>
              <a:ea typeface="+mn-ea"/>
              <a:cs typeface="+mn-cs"/>
            </a:rPr>
            <a:t>Absperrmaterial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63C7A958-6502-49D4-8341-61DC22DCB076}" type="parTrans" cxnId="{D0D2787E-E52E-4545-AD32-D3F6017B0915}">
      <dgm:prSet/>
      <dgm:spPr/>
      <dgm:t>
        <a:bodyPr/>
        <a:lstStyle/>
        <a:p>
          <a:endParaRPr lang="de-DE"/>
        </a:p>
      </dgm:t>
    </dgm:pt>
    <dgm:pt modelId="{A0457F3A-6337-48DF-8C8C-3093048BD5E3}" type="sibTrans" cxnId="{D0D2787E-E52E-4545-AD32-D3F6017B0915}">
      <dgm:prSet/>
      <dgm:spPr/>
      <dgm:t>
        <a:bodyPr/>
        <a:lstStyle/>
        <a:p>
          <a:endParaRPr lang="de-DE"/>
        </a:p>
      </dgm:t>
    </dgm:pt>
    <dgm:pt modelId="{9550F5A6-F59D-4A29-8F8B-C66E5D1304D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4330834" y="2072361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sz="2700">
              <a:latin typeface="Calibri" panose="020F0502020204030204"/>
              <a:ea typeface="+mn-ea"/>
              <a:cs typeface="+mn-cs"/>
            </a:rPr>
            <a:t>Absperrmaterial</a:t>
          </a:r>
          <a:endParaRPr lang="de-DE" sz="2700" dirty="0">
            <a:latin typeface="Calibri" panose="020F0502020204030204"/>
            <a:ea typeface="+mn-ea"/>
            <a:cs typeface="+mn-cs"/>
          </a:endParaRPr>
        </a:p>
      </dgm:t>
    </dgm:pt>
    <dgm:pt modelId="{962D9DA3-9A4B-4B3D-BB1F-BB0433EA388C}" type="parTrans" cxnId="{1606A9B0-44CE-49F1-B9A5-A3A3C23C36A1}">
      <dgm:prSet/>
      <dgm:spPr/>
      <dgm:t>
        <a:bodyPr/>
        <a:lstStyle/>
        <a:p>
          <a:endParaRPr lang="de-DE"/>
        </a:p>
      </dgm:t>
    </dgm:pt>
    <dgm:pt modelId="{33B0FC79-9C2C-4E68-B54D-72EE1DCAA233}" type="sibTrans" cxnId="{1606A9B0-44CE-49F1-B9A5-A3A3C23C36A1}">
      <dgm:prSet/>
      <dgm:spPr/>
      <dgm:t>
        <a:bodyPr/>
        <a:lstStyle/>
        <a:p>
          <a:endParaRPr lang="de-DE"/>
        </a:p>
      </dgm:t>
    </dgm:pt>
    <dgm:pt modelId="{E8F1FC5D-DAF8-4DBA-8A81-C4AE4DD6739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Warndreieck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85683106-9A7D-4544-9AEA-792EAA924ADD}" type="parTrans" cxnId="{4C06BD77-B0D8-4643-851E-D11605F7B36C}">
      <dgm:prSet/>
      <dgm:spPr/>
      <dgm:t>
        <a:bodyPr/>
        <a:lstStyle/>
        <a:p>
          <a:endParaRPr lang="de-DE"/>
        </a:p>
      </dgm:t>
    </dgm:pt>
    <dgm:pt modelId="{0F18389B-9B3C-4ECF-821F-64F71E7AA75A}" type="sibTrans" cxnId="{4C06BD77-B0D8-4643-851E-D11605F7B36C}">
      <dgm:prSet/>
      <dgm:spPr/>
      <dgm:t>
        <a:bodyPr/>
        <a:lstStyle/>
        <a:p>
          <a:endParaRPr lang="de-DE"/>
        </a:p>
      </dgm:t>
    </dgm:pt>
    <dgm:pt modelId="{73E05470-D226-4D4D-B1F3-B0331922437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Verkehrsleitkegel/Pylone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BBAE433C-206C-4AF9-B401-00BD17EFEDE1}" type="parTrans" cxnId="{8E7B00FC-3AF9-4DBA-BFC8-F7C763B5FAD4}">
      <dgm:prSet/>
      <dgm:spPr/>
      <dgm:t>
        <a:bodyPr/>
        <a:lstStyle/>
        <a:p>
          <a:endParaRPr lang="de-DE"/>
        </a:p>
      </dgm:t>
    </dgm:pt>
    <dgm:pt modelId="{09B44C19-FE1E-4990-AA5B-28058545A0FE}" type="sibTrans" cxnId="{8E7B00FC-3AF9-4DBA-BFC8-F7C763B5FAD4}">
      <dgm:prSet/>
      <dgm:spPr/>
      <dgm:t>
        <a:bodyPr/>
        <a:lstStyle/>
        <a:p>
          <a:endParaRPr lang="de-DE"/>
        </a:p>
      </dgm:t>
    </dgm:pt>
    <dgm:pt modelId="{A29FCFF2-25FE-48C1-ADD1-F3A81C2C0B2B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Warnleuchte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0EC735E4-1AE8-4396-A26B-6DF5C89E5DF1}" type="parTrans" cxnId="{A3063AF2-39AF-4CA6-A4A6-2621A9A325B2}">
      <dgm:prSet/>
      <dgm:spPr/>
      <dgm:t>
        <a:bodyPr/>
        <a:lstStyle/>
        <a:p>
          <a:endParaRPr lang="de-DE"/>
        </a:p>
      </dgm:t>
    </dgm:pt>
    <dgm:pt modelId="{01E1C0F9-C16E-46A9-8372-863429262394}" type="sibTrans" cxnId="{A3063AF2-39AF-4CA6-A4A6-2621A9A325B2}">
      <dgm:prSet/>
      <dgm:spPr/>
      <dgm:t>
        <a:bodyPr/>
        <a:lstStyle/>
        <a:p>
          <a:endParaRPr lang="de-DE"/>
        </a:p>
      </dgm:t>
    </dgm:pt>
    <dgm:pt modelId="{7349EE24-1674-459B-9196-883A503F0263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47832" y="2103677"/>
          <a:ext cx="3682826" cy="2571162"/>
        </a:xfr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Etc.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B2B5DC48-2200-4C46-B6C0-992207209E81}" type="parTrans" cxnId="{0FAA1967-E01C-476A-B926-29C698E0708F}">
      <dgm:prSet/>
      <dgm:spPr/>
      <dgm:t>
        <a:bodyPr/>
        <a:lstStyle/>
        <a:p>
          <a:endParaRPr lang="de-DE"/>
        </a:p>
      </dgm:t>
    </dgm:pt>
    <dgm:pt modelId="{5E12A7A4-6B77-44FE-863D-4C642CE7865D}" type="sibTrans" cxnId="{0FAA1967-E01C-476A-B926-29C698E0708F}">
      <dgm:prSet/>
      <dgm:spPr/>
      <dgm:t>
        <a:bodyPr/>
        <a:lstStyle/>
        <a:p>
          <a:endParaRPr lang="de-DE"/>
        </a:p>
      </dgm:t>
    </dgm:pt>
    <dgm:pt modelId="{F4349AA7-D22C-4504-90AC-8540D5D1E338}">
      <dgm:prSet custT="1"/>
      <dgm:spPr/>
      <dgm:t>
        <a:bodyPr/>
        <a:lstStyle/>
        <a:p>
          <a:r>
            <a:rPr lang="de-DE" sz="1800" dirty="0"/>
            <a:t>Zum Sichern der Einsatzstelle gegen fließenden Straßenverkehr</a:t>
          </a:r>
        </a:p>
      </dgm:t>
    </dgm:pt>
    <dgm:pt modelId="{DC6FC448-1CEF-433F-86C3-566E24C3C31A}" type="parTrans" cxnId="{867D7EEA-439E-4415-B7A7-8D7054ACB3BE}">
      <dgm:prSet/>
      <dgm:spPr/>
      <dgm:t>
        <a:bodyPr/>
        <a:lstStyle/>
        <a:p>
          <a:endParaRPr lang="de-DE"/>
        </a:p>
      </dgm:t>
    </dgm:pt>
    <dgm:pt modelId="{BE2C0311-443A-49C6-8F2F-9AD943C7BE1C}" type="sibTrans" cxnId="{867D7EEA-439E-4415-B7A7-8D7054ACB3BE}">
      <dgm:prSet/>
      <dgm:spPr/>
      <dgm:t>
        <a:bodyPr/>
        <a:lstStyle/>
        <a:p>
          <a:endParaRPr lang="de-DE"/>
        </a:p>
      </dgm:t>
    </dgm:pt>
    <dgm:pt modelId="{F7B7E77A-4622-40A3-A058-0011B777813C}">
      <dgm:prSet custT="1"/>
      <dgm:spPr/>
      <dgm:t>
        <a:bodyPr/>
        <a:lstStyle/>
        <a:p>
          <a:r>
            <a:rPr lang="de-DE" sz="1800" dirty="0"/>
            <a:t>Markierung des Absperrbereiches zum Fernhalten von Schaulustigen </a:t>
          </a:r>
        </a:p>
      </dgm:t>
    </dgm:pt>
    <dgm:pt modelId="{81B36EA7-721A-457A-89B0-69BEE09A1F74}" type="parTrans" cxnId="{C8D97EB2-CBB1-4C3E-AF89-D6B7354E1538}">
      <dgm:prSet/>
      <dgm:spPr/>
      <dgm:t>
        <a:bodyPr/>
        <a:lstStyle/>
        <a:p>
          <a:endParaRPr lang="de-DE"/>
        </a:p>
      </dgm:t>
    </dgm:pt>
    <dgm:pt modelId="{D555B210-A026-44A1-995C-FC7D826E162A}" type="sibTrans" cxnId="{C8D97EB2-CBB1-4C3E-AF89-D6B7354E1538}">
      <dgm:prSet/>
      <dgm:spPr/>
      <dgm:t>
        <a:bodyPr/>
        <a:lstStyle/>
        <a:p>
          <a:endParaRPr lang="de-DE"/>
        </a:p>
      </dgm:t>
    </dgm:pt>
    <dgm:pt modelId="{42FA7853-BF01-4909-AB2E-D95053B22309}" type="pres">
      <dgm:prSet presAssocID="{DF41A701-3E60-45DD-87C4-A41C28EEBF3C}" presName="Name0" presStyleCnt="0">
        <dgm:presLayoutVars>
          <dgm:dir/>
          <dgm:resizeHandles val="exact"/>
        </dgm:presLayoutVars>
      </dgm:prSet>
      <dgm:spPr/>
    </dgm:pt>
    <dgm:pt modelId="{19AF4AF2-E2BA-408B-9A59-75707C48F070}" type="pres">
      <dgm:prSet presAssocID="{DF41A701-3E60-45DD-87C4-A41C28EEBF3C}" presName="bkgdShp" presStyleLbl="alignAccFollowNode1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</a:gradFill>
      </dgm:spPr>
    </dgm:pt>
    <dgm:pt modelId="{393228BE-F531-4562-A9B9-8E6DCEFD65D5}" type="pres">
      <dgm:prSet presAssocID="{DF41A701-3E60-45DD-87C4-A41C28EEBF3C}" presName="linComp" presStyleCnt="0"/>
      <dgm:spPr/>
    </dgm:pt>
    <dgm:pt modelId="{F179BA65-0387-4039-8C30-599595A757FA}" type="pres">
      <dgm:prSet presAssocID="{43471B4A-3533-4C23-AA98-AF07B4F0FD85}" presName="compNode" presStyleCnt="0"/>
      <dgm:spPr/>
    </dgm:pt>
    <dgm:pt modelId="{B3F0B225-88BF-4329-B77F-0A8C0271F05F}" type="pres">
      <dgm:prSet presAssocID="{43471B4A-3533-4C23-AA98-AF07B4F0FD85}" presName="node" presStyleLbl="node1" presStyleIdx="0" presStyleCnt="2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893732E2-7DDD-44D1-94C5-87E8562042EF}" type="pres">
      <dgm:prSet presAssocID="{43471B4A-3533-4C23-AA98-AF07B4F0FD85}" presName="invisiNode" presStyleLbl="node1" presStyleIdx="0" presStyleCnt="2"/>
      <dgm:spPr/>
    </dgm:pt>
    <dgm:pt modelId="{B5879C75-A95E-40BA-BDEE-0DDF1AF2CA98}" type="pres">
      <dgm:prSet presAssocID="{43471B4A-3533-4C23-AA98-AF07B4F0FD85}" presName="imagNode" presStyleLbl="fgImgPlace1" presStyleIdx="0" presStyleCnt="2"/>
      <dgm:spPr>
        <a:xfrm>
          <a:off x="247832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29961" t="-3672" r="29961" b="-3672"/>
          </a:stretch>
        </a:blipFill>
      </dgm:spPr>
    </dgm:pt>
    <dgm:pt modelId="{6DEFEC5D-A71B-4137-9B4E-3A139708FAD3}" type="pres">
      <dgm:prSet presAssocID="{A0457F3A-6337-48DF-8C8C-3093048BD5E3}" presName="sibTrans" presStyleLbl="sibTrans2D1" presStyleIdx="0" presStyleCnt="0"/>
      <dgm:spPr/>
    </dgm:pt>
    <dgm:pt modelId="{B35CD36D-F4DA-46BB-AF8E-0DE523A9454C}" type="pres">
      <dgm:prSet presAssocID="{9550F5A6-F59D-4A29-8F8B-C66E5D1304D3}" presName="compNode" presStyleCnt="0"/>
      <dgm:spPr/>
    </dgm:pt>
    <dgm:pt modelId="{D44DE90D-91EF-4F88-AC0B-95A49A938705}" type="pres">
      <dgm:prSet presAssocID="{9550F5A6-F59D-4A29-8F8B-C66E5D1304D3}" presName="node" presStyleLbl="node1" presStyleIdx="1" presStyleCnt="2" custLinFactNeighborX="866" custLinFactNeighborY="-757">
        <dgm:presLayoutVars>
          <dgm:bulletEnabled val="1"/>
        </dgm:presLayoutVars>
      </dgm:prSet>
      <dgm:spPr/>
    </dgm:pt>
    <dgm:pt modelId="{64AADF10-6B56-48EA-A017-BEF94E84AB09}" type="pres">
      <dgm:prSet presAssocID="{9550F5A6-F59D-4A29-8F8B-C66E5D1304D3}" presName="invisiNode" presStyleLbl="node1" presStyleIdx="1" presStyleCnt="2"/>
      <dgm:spPr/>
    </dgm:pt>
    <dgm:pt modelId="{53AA31C6-6660-48DA-9FAD-7384346AC6D5}" type="pres">
      <dgm:prSet presAssocID="{9550F5A6-F59D-4A29-8F8B-C66E5D1304D3}" presName="imagNode" presStyleLbl="fgImgPlace1" presStyleIdx="1" presStyleCnt="2" custLinFactNeighborX="-1089" custLinFactNeighborY="489"/>
      <dgm:spPr>
        <a:xfrm>
          <a:off x="4298941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37781" t="3328" r="37781" b="3328"/>
          </a:stretch>
        </a:blipFill>
      </dgm:spPr>
    </dgm:pt>
  </dgm:ptLst>
  <dgm:cxnLst>
    <dgm:cxn modelId="{369EE500-51B1-4BA9-9203-DDBCD1DF0786}" type="presOf" srcId="{9550F5A6-F59D-4A29-8F8B-C66E5D1304D3}" destId="{D44DE90D-91EF-4F88-AC0B-95A49A938705}" srcOrd="0" destOrd="0" presId="urn:microsoft.com/office/officeart/2005/8/layout/pList2"/>
    <dgm:cxn modelId="{975E7228-7144-4527-800C-C7E974B1D8A7}" type="presOf" srcId="{F4349AA7-D22C-4504-90AC-8540D5D1E338}" destId="{D44DE90D-91EF-4F88-AC0B-95A49A938705}" srcOrd="0" destOrd="1" presId="urn:microsoft.com/office/officeart/2005/8/layout/pList2"/>
    <dgm:cxn modelId="{F63C1C33-06F5-4F79-9EA6-6CC1552BC16A}" type="presOf" srcId="{7349EE24-1674-459B-9196-883A503F0263}" destId="{B3F0B225-88BF-4329-B77F-0A8C0271F05F}" srcOrd="0" destOrd="4" presId="urn:microsoft.com/office/officeart/2005/8/layout/pList2"/>
    <dgm:cxn modelId="{E6002E3B-4821-490F-BF47-430E17CECBEA}" type="presOf" srcId="{E8F1FC5D-DAF8-4DBA-8A81-C4AE4DD67395}" destId="{B3F0B225-88BF-4329-B77F-0A8C0271F05F}" srcOrd="0" destOrd="1" presId="urn:microsoft.com/office/officeart/2005/8/layout/pList2"/>
    <dgm:cxn modelId="{79125E61-EB6A-4005-8F66-7947021C2A40}" type="presOf" srcId="{DF41A701-3E60-45DD-87C4-A41C28EEBF3C}" destId="{42FA7853-BF01-4909-AB2E-D95053B22309}" srcOrd="0" destOrd="0" presId="urn:microsoft.com/office/officeart/2005/8/layout/pList2"/>
    <dgm:cxn modelId="{88114C43-1463-4659-BFA3-6DCEFDE7A626}" type="presOf" srcId="{F7B7E77A-4622-40A3-A058-0011B777813C}" destId="{D44DE90D-91EF-4F88-AC0B-95A49A938705}" srcOrd="0" destOrd="2" presId="urn:microsoft.com/office/officeart/2005/8/layout/pList2"/>
    <dgm:cxn modelId="{0FAA1967-E01C-476A-B926-29C698E0708F}" srcId="{43471B4A-3533-4C23-AA98-AF07B4F0FD85}" destId="{7349EE24-1674-459B-9196-883A503F0263}" srcOrd="3" destOrd="0" parTransId="{B2B5DC48-2200-4C46-B6C0-992207209E81}" sibTransId="{5E12A7A4-6B77-44FE-863D-4C642CE7865D}"/>
    <dgm:cxn modelId="{4C06BD77-B0D8-4643-851E-D11605F7B36C}" srcId="{43471B4A-3533-4C23-AA98-AF07B4F0FD85}" destId="{E8F1FC5D-DAF8-4DBA-8A81-C4AE4DD67395}" srcOrd="0" destOrd="0" parTransId="{85683106-9A7D-4544-9AEA-792EAA924ADD}" sibTransId="{0F18389B-9B3C-4ECF-821F-64F71E7AA75A}"/>
    <dgm:cxn modelId="{D0D2787E-E52E-4545-AD32-D3F6017B0915}" srcId="{DF41A701-3E60-45DD-87C4-A41C28EEBF3C}" destId="{43471B4A-3533-4C23-AA98-AF07B4F0FD85}" srcOrd="0" destOrd="0" parTransId="{63C7A958-6502-49D4-8341-61DC22DCB076}" sibTransId="{A0457F3A-6337-48DF-8C8C-3093048BD5E3}"/>
    <dgm:cxn modelId="{EDA8F28A-8CBD-4D10-AE8C-14EEE2086747}" type="presOf" srcId="{43471B4A-3533-4C23-AA98-AF07B4F0FD85}" destId="{B3F0B225-88BF-4329-B77F-0A8C0271F05F}" srcOrd="0" destOrd="0" presId="urn:microsoft.com/office/officeart/2005/8/layout/pList2"/>
    <dgm:cxn modelId="{72A5A48F-B916-4198-A53E-5562D5386AC7}" type="presOf" srcId="{A0457F3A-6337-48DF-8C8C-3093048BD5E3}" destId="{6DEFEC5D-A71B-4137-9B4E-3A139708FAD3}" srcOrd="0" destOrd="0" presId="urn:microsoft.com/office/officeart/2005/8/layout/pList2"/>
    <dgm:cxn modelId="{1606A9B0-44CE-49F1-B9A5-A3A3C23C36A1}" srcId="{DF41A701-3E60-45DD-87C4-A41C28EEBF3C}" destId="{9550F5A6-F59D-4A29-8F8B-C66E5D1304D3}" srcOrd="1" destOrd="0" parTransId="{962D9DA3-9A4B-4B3D-BB1F-BB0433EA388C}" sibTransId="{33B0FC79-9C2C-4E68-B54D-72EE1DCAA233}"/>
    <dgm:cxn modelId="{C8D97EB2-CBB1-4C3E-AF89-D6B7354E1538}" srcId="{9550F5A6-F59D-4A29-8F8B-C66E5D1304D3}" destId="{F7B7E77A-4622-40A3-A058-0011B777813C}" srcOrd="1" destOrd="0" parTransId="{81B36EA7-721A-457A-89B0-69BEE09A1F74}" sibTransId="{D555B210-A026-44A1-995C-FC7D826E162A}"/>
    <dgm:cxn modelId="{4ACB91D0-C089-46C7-832F-717175EC1043}" type="presOf" srcId="{A29FCFF2-25FE-48C1-ADD1-F3A81C2C0B2B}" destId="{B3F0B225-88BF-4329-B77F-0A8C0271F05F}" srcOrd="0" destOrd="3" presId="urn:microsoft.com/office/officeart/2005/8/layout/pList2"/>
    <dgm:cxn modelId="{867D7EEA-439E-4415-B7A7-8D7054ACB3BE}" srcId="{9550F5A6-F59D-4A29-8F8B-C66E5D1304D3}" destId="{F4349AA7-D22C-4504-90AC-8540D5D1E338}" srcOrd="0" destOrd="0" parTransId="{DC6FC448-1CEF-433F-86C3-566E24C3C31A}" sibTransId="{BE2C0311-443A-49C6-8F2F-9AD943C7BE1C}"/>
    <dgm:cxn modelId="{D0B01BEC-F859-41A9-BBCF-FD9CC730E5F2}" type="presOf" srcId="{73E05470-D226-4D4D-B1F3-B0331922437D}" destId="{B3F0B225-88BF-4329-B77F-0A8C0271F05F}" srcOrd="0" destOrd="2" presId="urn:microsoft.com/office/officeart/2005/8/layout/pList2"/>
    <dgm:cxn modelId="{A3063AF2-39AF-4CA6-A4A6-2621A9A325B2}" srcId="{43471B4A-3533-4C23-AA98-AF07B4F0FD85}" destId="{A29FCFF2-25FE-48C1-ADD1-F3A81C2C0B2B}" srcOrd="2" destOrd="0" parTransId="{0EC735E4-1AE8-4396-A26B-6DF5C89E5DF1}" sibTransId="{01E1C0F9-C16E-46A9-8372-863429262394}"/>
    <dgm:cxn modelId="{8E7B00FC-3AF9-4DBA-BFC8-F7C763B5FAD4}" srcId="{43471B4A-3533-4C23-AA98-AF07B4F0FD85}" destId="{73E05470-D226-4D4D-B1F3-B0331922437D}" srcOrd="1" destOrd="0" parTransId="{BBAE433C-206C-4AF9-B401-00BD17EFEDE1}" sibTransId="{09B44C19-FE1E-4990-AA5B-28058545A0FE}"/>
    <dgm:cxn modelId="{A5BB67E3-0D68-4E18-89FD-BADFF0E9FFBC}" type="presParOf" srcId="{42FA7853-BF01-4909-AB2E-D95053B22309}" destId="{19AF4AF2-E2BA-408B-9A59-75707C48F070}" srcOrd="0" destOrd="0" presId="urn:microsoft.com/office/officeart/2005/8/layout/pList2"/>
    <dgm:cxn modelId="{5245E022-5899-4119-8E72-73801BB0BFB3}" type="presParOf" srcId="{42FA7853-BF01-4909-AB2E-D95053B22309}" destId="{393228BE-F531-4562-A9B9-8E6DCEFD65D5}" srcOrd="1" destOrd="0" presId="urn:microsoft.com/office/officeart/2005/8/layout/pList2"/>
    <dgm:cxn modelId="{3DA992CA-A80D-4E36-A4B6-8A07C0428B20}" type="presParOf" srcId="{393228BE-F531-4562-A9B9-8E6DCEFD65D5}" destId="{F179BA65-0387-4039-8C30-599595A757FA}" srcOrd="0" destOrd="0" presId="urn:microsoft.com/office/officeart/2005/8/layout/pList2"/>
    <dgm:cxn modelId="{9591E5DF-12AA-42F0-B443-489B64D7C1F3}" type="presParOf" srcId="{F179BA65-0387-4039-8C30-599595A757FA}" destId="{B3F0B225-88BF-4329-B77F-0A8C0271F05F}" srcOrd="0" destOrd="0" presId="urn:microsoft.com/office/officeart/2005/8/layout/pList2"/>
    <dgm:cxn modelId="{7C1556F8-6A14-42DA-9BE9-1DBAEDFCA491}" type="presParOf" srcId="{F179BA65-0387-4039-8C30-599595A757FA}" destId="{893732E2-7DDD-44D1-94C5-87E8562042EF}" srcOrd="1" destOrd="0" presId="urn:microsoft.com/office/officeart/2005/8/layout/pList2"/>
    <dgm:cxn modelId="{5BA148DC-2D03-4CA5-8E81-5679F81B8F10}" type="presParOf" srcId="{F179BA65-0387-4039-8C30-599595A757FA}" destId="{B5879C75-A95E-40BA-BDEE-0DDF1AF2CA98}" srcOrd="2" destOrd="0" presId="urn:microsoft.com/office/officeart/2005/8/layout/pList2"/>
    <dgm:cxn modelId="{9E542D47-785E-497F-AA9E-7569EBCB8E92}" type="presParOf" srcId="{393228BE-F531-4562-A9B9-8E6DCEFD65D5}" destId="{6DEFEC5D-A71B-4137-9B4E-3A139708FAD3}" srcOrd="1" destOrd="0" presId="urn:microsoft.com/office/officeart/2005/8/layout/pList2"/>
    <dgm:cxn modelId="{E941E780-B4D9-4BD9-8AD5-44E60E6455EA}" type="presParOf" srcId="{393228BE-F531-4562-A9B9-8E6DCEFD65D5}" destId="{B35CD36D-F4DA-46BB-AF8E-0DE523A9454C}" srcOrd="2" destOrd="0" presId="urn:microsoft.com/office/officeart/2005/8/layout/pList2"/>
    <dgm:cxn modelId="{4F8D2AFC-6F17-496C-8728-7BAE4D067D43}" type="presParOf" srcId="{B35CD36D-F4DA-46BB-AF8E-0DE523A9454C}" destId="{D44DE90D-91EF-4F88-AC0B-95A49A938705}" srcOrd="0" destOrd="0" presId="urn:microsoft.com/office/officeart/2005/8/layout/pList2"/>
    <dgm:cxn modelId="{223DD387-5659-491E-A2EB-06AD45215984}" type="presParOf" srcId="{B35CD36D-F4DA-46BB-AF8E-0DE523A9454C}" destId="{64AADF10-6B56-48EA-A017-BEF94E84AB09}" srcOrd="1" destOrd="0" presId="urn:microsoft.com/office/officeart/2005/8/layout/pList2"/>
    <dgm:cxn modelId="{AC8DEF9D-70D1-4D70-A4CA-042E1886512A}" type="presParOf" srcId="{B35CD36D-F4DA-46BB-AF8E-0DE523A9454C}" destId="{53AA31C6-6660-48DA-9FAD-7384346AC6D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41A701-3E60-45DD-87C4-A41C28EEBF3C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3471B4A-3533-4C23-AA98-AF07B4F0FD8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>
              <a:latin typeface="Calibri" panose="020F0502020204030204"/>
              <a:ea typeface="+mn-ea"/>
              <a:cs typeface="+mn-cs"/>
            </a:rPr>
            <a:t>Beleuchtungsmittel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63C7A958-6502-49D4-8341-61DC22DCB076}" type="parTrans" cxnId="{D0D2787E-E52E-4545-AD32-D3F6017B0915}">
      <dgm:prSet/>
      <dgm:spPr/>
      <dgm:t>
        <a:bodyPr/>
        <a:lstStyle/>
        <a:p>
          <a:endParaRPr lang="de-DE"/>
        </a:p>
      </dgm:t>
    </dgm:pt>
    <dgm:pt modelId="{A0457F3A-6337-48DF-8C8C-3093048BD5E3}" type="sibTrans" cxnId="{D0D2787E-E52E-4545-AD32-D3F6017B0915}">
      <dgm:prSet/>
      <dgm:spPr/>
      <dgm:t>
        <a:bodyPr/>
        <a:lstStyle/>
        <a:p>
          <a:endParaRPr lang="de-DE"/>
        </a:p>
      </dgm:t>
    </dgm:pt>
    <dgm:pt modelId="{9550F5A6-F59D-4A29-8F8B-C66E5D1304D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4353424" y="2084214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sz="2700">
              <a:latin typeface="Calibri" panose="020F0502020204030204"/>
              <a:ea typeface="+mn-ea"/>
              <a:cs typeface="+mn-cs"/>
            </a:rPr>
            <a:t>Brechwerkzeug</a:t>
          </a:r>
          <a:endParaRPr lang="de-DE" sz="2700" dirty="0">
            <a:latin typeface="Calibri" panose="020F0502020204030204"/>
            <a:ea typeface="+mn-ea"/>
            <a:cs typeface="+mn-cs"/>
          </a:endParaRPr>
        </a:p>
      </dgm:t>
    </dgm:pt>
    <dgm:pt modelId="{962D9DA3-9A4B-4B3D-BB1F-BB0433EA388C}" type="parTrans" cxnId="{1606A9B0-44CE-49F1-B9A5-A3A3C23C36A1}">
      <dgm:prSet/>
      <dgm:spPr/>
      <dgm:t>
        <a:bodyPr/>
        <a:lstStyle/>
        <a:p>
          <a:endParaRPr lang="de-DE"/>
        </a:p>
      </dgm:t>
    </dgm:pt>
    <dgm:pt modelId="{33B0FC79-9C2C-4E68-B54D-72EE1DCAA233}" type="sibTrans" cxnId="{1606A9B0-44CE-49F1-B9A5-A3A3C23C36A1}">
      <dgm:prSet/>
      <dgm:spPr/>
      <dgm:t>
        <a:bodyPr/>
        <a:lstStyle/>
        <a:p>
          <a:endParaRPr lang="de-DE"/>
        </a:p>
      </dgm:t>
    </dgm:pt>
    <dgm:pt modelId="{E8F1FC5D-DAF8-4DBA-8A81-C4AE4DD6739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Leitungsroller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85683106-9A7D-4544-9AEA-792EAA924ADD}" type="parTrans" cxnId="{4C06BD77-B0D8-4643-851E-D11605F7B36C}">
      <dgm:prSet/>
      <dgm:spPr/>
      <dgm:t>
        <a:bodyPr/>
        <a:lstStyle/>
        <a:p>
          <a:endParaRPr lang="de-DE"/>
        </a:p>
      </dgm:t>
    </dgm:pt>
    <dgm:pt modelId="{0F18389B-9B3C-4ECF-821F-64F71E7AA75A}" type="sibTrans" cxnId="{4C06BD77-B0D8-4643-851E-D11605F7B36C}">
      <dgm:prSet/>
      <dgm:spPr/>
      <dgm:t>
        <a:bodyPr/>
        <a:lstStyle/>
        <a:p>
          <a:endParaRPr lang="de-DE"/>
        </a:p>
      </dgm:t>
    </dgm:pt>
    <dgm:pt modelId="{73E05470-D226-4D4D-B1F3-B0331922437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Abzweigstück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BBAE433C-206C-4AF9-B401-00BD17EFEDE1}" type="parTrans" cxnId="{8E7B00FC-3AF9-4DBA-BFC8-F7C763B5FAD4}">
      <dgm:prSet/>
      <dgm:spPr/>
      <dgm:t>
        <a:bodyPr/>
        <a:lstStyle/>
        <a:p>
          <a:endParaRPr lang="de-DE"/>
        </a:p>
      </dgm:t>
    </dgm:pt>
    <dgm:pt modelId="{09B44C19-FE1E-4990-AA5B-28058545A0FE}" type="sibTrans" cxnId="{8E7B00FC-3AF9-4DBA-BFC8-F7C763B5FAD4}">
      <dgm:prSet/>
      <dgm:spPr/>
      <dgm:t>
        <a:bodyPr/>
        <a:lstStyle/>
        <a:p>
          <a:endParaRPr lang="de-DE"/>
        </a:p>
      </dgm:t>
    </dgm:pt>
    <dgm:pt modelId="{A29FCFF2-25FE-48C1-ADD1-F3A81C2C0B2B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Flutlichtstrahler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0EC735E4-1AE8-4396-A26B-6DF5C89E5DF1}" type="parTrans" cxnId="{A3063AF2-39AF-4CA6-A4A6-2621A9A325B2}">
      <dgm:prSet/>
      <dgm:spPr/>
      <dgm:t>
        <a:bodyPr/>
        <a:lstStyle/>
        <a:p>
          <a:endParaRPr lang="de-DE"/>
        </a:p>
      </dgm:t>
    </dgm:pt>
    <dgm:pt modelId="{01E1C0F9-C16E-46A9-8372-863429262394}" type="sibTrans" cxnId="{A3063AF2-39AF-4CA6-A4A6-2621A9A325B2}">
      <dgm:prSet/>
      <dgm:spPr/>
      <dgm:t>
        <a:bodyPr/>
        <a:lstStyle/>
        <a:p>
          <a:endParaRPr lang="de-DE"/>
        </a:p>
      </dgm:t>
    </dgm:pt>
    <dgm:pt modelId="{7349EE24-1674-459B-9196-883A503F0263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Stativ mit Sturmverspannung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B2B5DC48-2200-4C46-B6C0-992207209E81}" type="parTrans" cxnId="{0FAA1967-E01C-476A-B926-29C698E0708F}">
      <dgm:prSet/>
      <dgm:spPr/>
      <dgm:t>
        <a:bodyPr/>
        <a:lstStyle/>
        <a:p>
          <a:endParaRPr lang="de-DE"/>
        </a:p>
      </dgm:t>
    </dgm:pt>
    <dgm:pt modelId="{5E12A7A4-6B77-44FE-863D-4C642CE7865D}" type="sibTrans" cxnId="{0FAA1967-E01C-476A-B926-29C698E0708F}">
      <dgm:prSet/>
      <dgm:spPr/>
      <dgm:t>
        <a:bodyPr/>
        <a:lstStyle/>
        <a:p>
          <a:endParaRPr lang="de-DE"/>
        </a:p>
      </dgm:t>
    </dgm:pt>
    <dgm:pt modelId="{F7B7E77A-4622-40A3-A058-0011B777813C}">
      <dgm:prSet custT="1"/>
      <dgm:spPr>
        <a:xfrm rot="10800000">
          <a:off x="4353424" y="2084214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>
            <a:buChar char="•"/>
          </a:pPr>
          <a:r>
            <a:rPr lang="de-DE" sz="1800">
              <a:latin typeface="Calibri" panose="020F0502020204030204"/>
              <a:ea typeface="+mn-ea"/>
              <a:cs typeface="+mn-cs"/>
            </a:rPr>
            <a:t>Halligan-Tool</a:t>
          </a:r>
          <a:endParaRPr lang="de-DE" sz="1800" dirty="0">
            <a:latin typeface="Calibri" panose="020F0502020204030204"/>
            <a:ea typeface="+mn-ea"/>
            <a:cs typeface="+mn-cs"/>
          </a:endParaRPr>
        </a:p>
      </dgm:t>
    </dgm:pt>
    <dgm:pt modelId="{81B36EA7-721A-457A-89B0-69BEE09A1F74}" type="parTrans" cxnId="{C8D97EB2-CBB1-4C3E-AF89-D6B7354E1538}">
      <dgm:prSet/>
      <dgm:spPr/>
      <dgm:t>
        <a:bodyPr/>
        <a:lstStyle/>
        <a:p>
          <a:endParaRPr lang="de-DE"/>
        </a:p>
      </dgm:t>
    </dgm:pt>
    <dgm:pt modelId="{D555B210-A026-44A1-995C-FC7D826E162A}" type="sibTrans" cxnId="{C8D97EB2-CBB1-4C3E-AF89-D6B7354E1538}">
      <dgm:prSet/>
      <dgm:spPr/>
      <dgm:t>
        <a:bodyPr/>
        <a:lstStyle/>
        <a:p>
          <a:endParaRPr lang="de-DE"/>
        </a:p>
      </dgm:t>
    </dgm:pt>
    <dgm:pt modelId="{9C279A55-7476-4D57-8E15-B61027FDB1A9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Aufnahmebrücke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32071B0F-DC6B-41A3-B57F-10C072A22A35}" type="parTrans" cxnId="{51735912-519D-4B6E-91CF-2C463EA32F71}">
      <dgm:prSet/>
      <dgm:spPr/>
      <dgm:t>
        <a:bodyPr/>
        <a:lstStyle/>
        <a:p>
          <a:endParaRPr lang="de-DE"/>
        </a:p>
      </dgm:t>
    </dgm:pt>
    <dgm:pt modelId="{68EDCF6B-93EC-477C-B3D6-61EF65B0C8FE}" type="sibTrans" cxnId="{51735912-519D-4B6E-91CF-2C463EA32F71}">
      <dgm:prSet/>
      <dgm:spPr/>
      <dgm:t>
        <a:bodyPr/>
        <a:lstStyle/>
        <a:p>
          <a:endParaRPr lang="de-DE"/>
        </a:p>
      </dgm:t>
    </dgm:pt>
    <dgm:pt modelId="{2010BE04-70B9-4020-8A1C-2B37A8F4E377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Zum Ausleuchten der Einsatzstelle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07ACC23B-F9DD-45D1-8F84-E2BB9962017B}" type="parTrans" cxnId="{8A891360-A1BA-4E82-A300-ABF76F9A1CBD}">
      <dgm:prSet/>
      <dgm:spPr/>
      <dgm:t>
        <a:bodyPr/>
        <a:lstStyle/>
        <a:p>
          <a:endParaRPr lang="de-DE"/>
        </a:p>
      </dgm:t>
    </dgm:pt>
    <dgm:pt modelId="{0DBD53B7-0AF3-41AF-80CB-B62A4AC18E97}" type="sibTrans" cxnId="{8A891360-A1BA-4E82-A300-ABF76F9A1CBD}">
      <dgm:prSet/>
      <dgm:spPr/>
      <dgm:t>
        <a:bodyPr/>
        <a:lstStyle/>
        <a:p>
          <a:endParaRPr lang="de-DE"/>
        </a:p>
      </dgm:t>
    </dgm:pt>
    <dgm:pt modelId="{1707CFEC-E752-4827-B4A2-B634E39CA9AF}">
      <dgm:prSet custT="1"/>
      <dgm:spPr>
        <a:xfrm rot="10800000">
          <a:off x="4353424" y="2084214"/>
          <a:ext cx="3660162" cy="2571162"/>
        </a:xfrm>
      </dgm:spPr>
      <dgm:t>
        <a:bodyPr/>
        <a:lstStyle/>
        <a:p>
          <a:pPr>
            <a:buChar char="•"/>
          </a:pPr>
          <a:r>
            <a:rPr lang="de-DE" sz="1800">
              <a:latin typeface="Calibri" panose="020F0502020204030204"/>
              <a:ea typeface="+mn-ea"/>
              <a:cs typeface="+mn-cs"/>
            </a:rPr>
            <a:t>Brechstange</a:t>
          </a:r>
          <a:endParaRPr lang="de-DE" sz="1800" dirty="0">
            <a:latin typeface="Calibri" panose="020F0502020204030204"/>
            <a:ea typeface="+mn-ea"/>
            <a:cs typeface="+mn-cs"/>
          </a:endParaRPr>
        </a:p>
      </dgm:t>
    </dgm:pt>
    <dgm:pt modelId="{D449B950-A699-4ED7-A376-489F5D58ED88}" type="parTrans" cxnId="{893A2CB0-B004-4D9A-A3DB-03711547F14A}">
      <dgm:prSet/>
      <dgm:spPr/>
    </dgm:pt>
    <dgm:pt modelId="{47645FD6-D9CA-4B04-9841-0493A5B5DD0C}" type="sibTrans" cxnId="{893A2CB0-B004-4D9A-A3DB-03711547F14A}">
      <dgm:prSet/>
      <dgm:spPr/>
    </dgm:pt>
    <dgm:pt modelId="{E304692B-06F9-42BC-8E1E-A74C7C8F92B9}">
      <dgm:prSet custT="1"/>
      <dgm:spPr>
        <a:xfrm rot="10800000">
          <a:off x="4353424" y="2084214"/>
          <a:ext cx="3660162" cy="2571162"/>
        </a:xfrm>
      </dgm:spPr>
      <dgm:t>
        <a:bodyPr/>
        <a:lstStyle/>
        <a:p>
          <a:pPr>
            <a:buChar char="•"/>
          </a:pPr>
          <a:r>
            <a:rPr lang="de-DE" sz="1800">
              <a:latin typeface="Calibri" panose="020F0502020204030204"/>
              <a:ea typeface="+mn-ea"/>
              <a:cs typeface="+mn-cs"/>
            </a:rPr>
            <a:t>Feuerwehraxt</a:t>
          </a:r>
          <a:endParaRPr lang="de-DE" sz="1800" dirty="0">
            <a:latin typeface="Calibri" panose="020F0502020204030204"/>
            <a:ea typeface="+mn-ea"/>
            <a:cs typeface="+mn-cs"/>
          </a:endParaRPr>
        </a:p>
      </dgm:t>
    </dgm:pt>
    <dgm:pt modelId="{617AA53D-7862-487B-B765-C8EE535BB13B}" type="parTrans" cxnId="{9EA7152C-B53C-4C5C-8C6F-2BC7258FC0D3}">
      <dgm:prSet/>
      <dgm:spPr/>
    </dgm:pt>
    <dgm:pt modelId="{FCD419B8-04C7-4E03-9875-9A0CF741AF86}" type="sibTrans" cxnId="{9EA7152C-B53C-4C5C-8C6F-2BC7258FC0D3}">
      <dgm:prSet/>
      <dgm:spPr/>
    </dgm:pt>
    <dgm:pt modelId="{90A72E0F-7C44-4EE5-9585-F4C7235FC44A}">
      <dgm:prSet custT="1"/>
      <dgm:spPr>
        <a:xfrm rot="10800000">
          <a:off x="4353424" y="2084214"/>
          <a:ext cx="3660162" cy="2571162"/>
        </a:xfrm>
      </dgm:spPr>
      <dgm:t>
        <a:bodyPr/>
        <a:lstStyle/>
        <a:p>
          <a:pPr>
            <a:buChar char="•"/>
          </a:pPr>
          <a:r>
            <a:rPr lang="de-DE" sz="1800">
              <a:latin typeface="Calibri" panose="020F0502020204030204"/>
              <a:ea typeface="+mn-ea"/>
              <a:cs typeface="+mn-cs"/>
            </a:rPr>
            <a:t>Schaffen von Zugängen, Sichern gegen Wegrollen etc. </a:t>
          </a:r>
          <a:endParaRPr lang="de-DE" sz="1800" dirty="0">
            <a:latin typeface="Calibri" panose="020F0502020204030204"/>
            <a:ea typeface="+mn-ea"/>
            <a:cs typeface="+mn-cs"/>
          </a:endParaRPr>
        </a:p>
      </dgm:t>
    </dgm:pt>
    <dgm:pt modelId="{15545940-BA05-4539-A6D1-377066A514A7}" type="parTrans" cxnId="{88E1C8BD-F901-45E3-B4AB-A10805217569}">
      <dgm:prSet/>
      <dgm:spPr/>
    </dgm:pt>
    <dgm:pt modelId="{82D2C195-65F1-428F-AA74-50148E0A40D0}" type="sibTrans" cxnId="{88E1C8BD-F901-45E3-B4AB-A10805217569}">
      <dgm:prSet/>
      <dgm:spPr/>
    </dgm:pt>
    <dgm:pt modelId="{42FA7853-BF01-4909-AB2E-D95053B22309}" type="pres">
      <dgm:prSet presAssocID="{DF41A701-3E60-45DD-87C4-A41C28EEBF3C}" presName="Name0" presStyleCnt="0">
        <dgm:presLayoutVars>
          <dgm:dir/>
          <dgm:resizeHandles val="exact"/>
        </dgm:presLayoutVars>
      </dgm:prSet>
      <dgm:spPr/>
    </dgm:pt>
    <dgm:pt modelId="{19AF4AF2-E2BA-408B-9A59-75707C48F070}" type="pres">
      <dgm:prSet presAssocID="{DF41A701-3E60-45DD-87C4-A41C28EEBF3C}" presName="bkgdShp" presStyleLbl="alignAccFollowNode1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</a:gradFill>
      </dgm:spPr>
    </dgm:pt>
    <dgm:pt modelId="{393228BE-F531-4562-A9B9-8E6DCEFD65D5}" type="pres">
      <dgm:prSet presAssocID="{DF41A701-3E60-45DD-87C4-A41C28EEBF3C}" presName="linComp" presStyleCnt="0"/>
      <dgm:spPr/>
    </dgm:pt>
    <dgm:pt modelId="{F179BA65-0387-4039-8C30-599595A757FA}" type="pres">
      <dgm:prSet presAssocID="{43471B4A-3533-4C23-AA98-AF07B4F0FD85}" presName="compNode" presStyleCnt="0"/>
      <dgm:spPr/>
    </dgm:pt>
    <dgm:pt modelId="{B3F0B225-88BF-4329-B77F-0A8C0271F05F}" type="pres">
      <dgm:prSet presAssocID="{43471B4A-3533-4C23-AA98-AF07B4F0FD85}" presName="node" presStyleLbl="node1" presStyleIdx="0" presStyleCnt="2" custLinFactNeighborX="731" custLinFactNeighborY="0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893732E2-7DDD-44D1-94C5-87E8562042EF}" type="pres">
      <dgm:prSet presAssocID="{43471B4A-3533-4C23-AA98-AF07B4F0FD85}" presName="invisiNode" presStyleLbl="node1" presStyleIdx="0" presStyleCnt="2"/>
      <dgm:spPr/>
    </dgm:pt>
    <dgm:pt modelId="{B5879C75-A95E-40BA-BDEE-0DDF1AF2CA98}" type="pres">
      <dgm:prSet presAssocID="{43471B4A-3533-4C23-AA98-AF07B4F0FD85}" presName="imagNode" presStyleLbl="fgImgPlace1" presStyleIdx="0" presStyleCnt="2" custScaleX="101307"/>
      <dgm:spPr>
        <a:xfrm>
          <a:off x="247709" y="280490"/>
          <a:ext cx="3708001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37864" t="20831" r="37864" b="20831"/>
          </a:stretch>
        </a:blipFill>
      </dgm:spPr>
    </dgm:pt>
    <dgm:pt modelId="{6DEFEC5D-A71B-4137-9B4E-3A139708FAD3}" type="pres">
      <dgm:prSet presAssocID="{A0457F3A-6337-48DF-8C8C-3093048BD5E3}" presName="sibTrans" presStyleLbl="sibTrans2D1" presStyleIdx="0" presStyleCnt="0"/>
      <dgm:spPr/>
    </dgm:pt>
    <dgm:pt modelId="{B35CD36D-F4DA-46BB-AF8E-0DE523A9454C}" type="pres">
      <dgm:prSet presAssocID="{9550F5A6-F59D-4A29-8F8B-C66E5D1304D3}" presName="compNode" presStyleCnt="0"/>
      <dgm:spPr/>
    </dgm:pt>
    <dgm:pt modelId="{D44DE90D-91EF-4F88-AC0B-95A49A938705}" type="pres">
      <dgm:prSet presAssocID="{9550F5A6-F59D-4A29-8F8B-C66E5D1304D3}" presName="node" presStyleLbl="node1" presStyleIdx="1" presStyleCnt="2" custLinFactNeighborX="2216" custLinFactNeighborY="-604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64AADF10-6B56-48EA-A017-BEF94E84AB09}" type="pres">
      <dgm:prSet presAssocID="{9550F5A6-F59D-4A29-8F8B-C66E5D1304D3}" presName="invisiNode" presStyleLbl="node1" presStyleIdx="1" presStyleCnt="2"/>
      <dgm:spPr/>
    </dgm:pt>
    <dgm:pt modelId="{53AA31C6-6660-48DA-9FAD-7384346AC6D5}" type="pres">
      <dgm:prSet presAssocID="{9550F5A6-F59D-4A29-8F8B-C66E5D1304D3}" presName="imagNode" presStyleLbl="fgImgPlace1" presStyleIdx="1" presStyleCnt="2" custLinFactNeighborX="-1089" custLinFactNeighborY="489"/>
      <dgm:spPr>
        <a:xfrm>
          <a:off x="4281868" y="288034"/>
          <a:ext cx="3660162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4264" t="-20007" r="4264" b="-20007"/>
          </a:stretch>
        </a:blipFill>
      </dgm:spPr>
    </dgm:pt>
  </dgm:ptLst>
  <dgm:cxnLst>
    <dgm:cxn modelId="{369EE500-51B1-4BA9-9203-DDBCD1DF0786}" type="presOf" srcId="{9550F5A6-F59D-4A29-8F8B-C66E5D1304D3}" destId="{D44DE90D-91EF-4F88-AC0B-95A49A938705}" srcOrd="0" destOrd="0" presId="urn:microsoft.com/office/officeart/2005/8/layout/pList2"/>
    <dgm:cxn modelId="{51735912-519D-4B6E-91CF-2C463EA32F71}" srcId="{43471B4A-3533-4C23-AA98-AF07B4F0FD85}" destId="{9C279A55-7476-4D57-8E15-B61027FDB1A9}" srcOrd="4" destOrd="0" parTransId="{32071B0F-DC6B-41A3-B57F-10C072A22A35}" sibTransId="{68EDCF6B-93EC-477C-B3D6-61EF65B0C8FE}"/>
    <dgm:cxn modelId="{9EA7152C-B53C-4C5C-8C6F-2BC7258FC0D3}" srcId="{9550F5A6-F59D-4A29-8F8B-C66E5D1304D3}" destId="{E304692B-06F9-42BC-8E1E-A74C7C8F92B9}" srcOrd="2" destOrd="0" parTransId="{617AA53D-7862-487B-B765-C8EE535BB13B}" sibTransId="{FCD419B8-04C7-4E03-9875-9A0CF741AF86}"/>
    <dgm:cxn modelId="{F63C1C33-06F5-4F79-9EA6-6CC1552BC16A}" type="presOf" srcId="{7349EE24-1674-459B-9196-883A503F0263}" destId="{B3F0B225-88BF-4329-B77F-0A8C0271F05F}" srcOrd="0" destOrd="4" presId="urn:microsoft.com/office/officeart/2005/8/layout/pList2"/>
    <dgm:cxn modelId="{E6002E3B-4821-490F-BF47-430E17CECBEA}" type="presOf" srcId="{E8F1FC5D-DAF8-4DBA-8A81-C4AE4DD67395}" destId="{B3F0B225-88BF-4329-B77F-0A8C0271F05F}" srcOrd="0" destOrd="1" presId="urn:microsoft.com/office/officeart/2005/8/layout/pList2"/>
    <dgm:cxn modelId="{8A891360-A1BA-4E82-A300-ABF76F9A1CBD}" srcId="{43471B4A-3533-4C23-AA98-AF07B4F0FD85}" destId="{2010BE04-70B9-4020-8A1C-2B37A8F4E377}" srcOrd="5" destOrd="0" parTransId="{07ACC23B-F9DD-45D1-8F84-E2BB9962017B}" sibTransId="{0DBD53B7-0AF3-41AF-80CB-B62A4AC18E97}"/>
    <dgm:cxn modelId="{79125E61-EB6A-4005-8F66-7947021C2A40}" type="presOf" srcId="{DF41A701-3E60-45DD-87C4-A41C28EEBF3C}" destId="{42FA7853-BF01-4909-AB2E-D95053B22309}" srcOrd="0" destOrd="0" presId="urn:microsoft.com/office/officeart/2005/8/layout/pList2"/>
    <dgm:cxn modelId="{88114C43-1463-4659-BFA3-6DCEFDE7A626}" type="presOf" srcId="{F7B7E77A-4622-40A3-A058-0011B777813C}" destId="{D44DE90D-91EF-4F88-AC0B-95A49A938705}" srcOrd="0" destOrd="1" presId="urn:microsoft.com/office/officeart/2005/8/layout/pList2"/>
    <dgm:cxn modelId="{0FAA1967-E01C-476A-B926-29C698E0708F}" srcId="{43471B4A-3533-4C23-AA98-AF07B4F0FD85}" destId="{7349EE24-1674-459B-9196-883A503F0263}" srcOrd="3" destOrd="0" parTransId="{B2B5DC48-2200-4C46-B6C0-992207209E81}" sibTransId="{5E12A7A4-6B77-44FE-863D-4C642CE7865D}"/>
    <dgm:cxn modelId="{1B7C3E4C-F7B4-4648-AF51-74D311C0AE47}" type="presOf" srcId="{90A72E0F-7C44-4EE5-9585-F4C7235FC44A}" destId="{D44DE90D-91EF-4F88-AC0B-95A49A938705}" srcOrd="0" destOrd="4" presId="urn:microsoft.com/office/officeart/2005/8/layout/pList2"/>
    <dgm:cxn modelId="{EF3DE275-1952-4A25-8BCC-193AEC2DD563}" type="presOf" srcId="{2010BE04-70B9-4020-8A1C-2B37A8F4E377}" destId="{B3F0B225-88BF-4329-B77F-0A8C0271F05F}" srcOrd="0" destOrd="6" presId="urn:microsoft.com/office/officeart/2005/8/layout/pList2"/>
    <dgm:cxn modelId="{4C06BD77-B0D8-4643-851E-D11605F7B36C}" srcId="{43471B4A-3533-4C23-AA98-AF07B4F0FD85}" destId="{E8F1FC5D-DAF8-4DBA-8A81-C4AE4DD67395}" srcOrd="0" destOrd="0" parTransId="{85683106-9A7D-4544-9AEA-792EAA924ADD}" sibTransId="{0F18389B-9B3C-4ECF-821F-64F71E7AA75A}"/>
    <dgm:cxn modelId="{D0D2787E-E52E-4545-AD32-D3F6017B0915}" srcId="{DF41A701-3E60-45DD-87C4-A41C28EEBF3C}" destId="{43471B4A-3533-4C23-AA98-AF07B4F0FD85}" srcOrd="0" destOrd="0" parTransId="{63C7A958-6502-49D4-8341-61DC22DCB076}" sibTransId="{A0457F3A-6337-48DF-8C8C-3093048BD5E3}"/>
    <dgm:cxn modelId="{EDA8F28A-8CBD-4D10-AE8C-14EEE2086747}" type="presOf" srcId="{43471B4A-3533-4C23-AA98-AF07B4F0FD85}" destId="{B3F0B225-88BF-4329-B77F-0A8C0271F05F}" srcOrd="0" destOrd="0" presId="urn:microsoft.com/office/officeart/2005/8/layout/pList2"/>
    <dgm:cxn modelId="{72A5A48F-B916-4198-A53E-5562D5386AC7}" type="presOf" srcId="{A0457F3A-6337-48DF-8C8C-3093048BD5E3}" destId="{6DEFEC5D-A71B-4137-9B4E-3A139708FAD3}" srcOrd="0" destOrd="0" presId="urn:microsoft.com/office/officeart/2005/8/layout/pList2"/>
    <dgm:cxn modelId="{86035CA8-7B31-495C-910E-C0520D285AA8}" type="presOf" srcId="{9C279A55-7476-4D57-8E15-B61027FDB1A9}" destId="{B3F0B225-88BF-4329-B77F-0A8C0271F05F}" srcOrd="0" destOrd="5" presId="urn:microsoft.com/office/officeart/2005/8/layout/pList2"/>
    <dgm:cxn modelId="{893A2CB0-B004-4D9A-A3DB-03711547F14A}" srcId="{9550F5A6-F59D-4A29-8F8B-C66E5D1304D3}" destId="{1707CFEC-E752-4827-B4A2-B634E39CA9AF}" srcOrd="1" destOrd="0" parTransId="{D449B950-A699-4ED7-A376-489F5D58ED88}" sibTransId="{47645FD6-D9CA-4B04-9841-0493A5B5DD0C}"/>
    <dgm:cxn modelId="{1606A9B0-44CE-49F1-B9A5-A3A3C23C36A1}" srcId="{DF41A701-3E60-45DD-87C4-A41C28EEBF3C}" destId="{9550F5A6-F59D-4A29-8F8B-C66E5D1304D3}" srcOrd="1" destOrd="0" parTransId="{962D9DA3-9A4B-4B3D-BB1F-BB0433EA388C}" sibTransId="{33B0FC79-9C2C-4E68-B54D-72EE1DCAA233}"/>
    <dgm:cxn modelId="{C8D97EB2-CBB1-4C3E-AF89-D6B7354E1538}" srcId="{9550F5A6-F59D-4A29-8F8B-C66E5D1304D3}" destId="{F7B7E77A-4622-40A3-A058-0011B777813C}" srcOrd="0" destOrd="0" parTransId="{81B36EA7-721A-457A-89B0-69BEE09A1F74}" sibTransId="{D555B210-A026-44A1-995C-FC7D826E162A}"/>
    <dgm:cxn modelId="{88E1C8BD-F901-45E3-B4AB-A10805217569}" srcId="{9550F5A6-F59D-4A29-8F8B-C66E5D1304D3}" destId="{90A72E0F-7C44-4EE5-9585-F4C7235FC44A}" srcOrd="3" destOrd="0" parTransId="{15545940-BA05-4539-A6D1-377066A514A7}" sibTransId="{82D2C195-65F1-428F-AA74-50148E0A40D0}"/>
    <dgm:cxn modelId="{6A00C6C8-CC6E-4A8C-AE4D-E1BD7B956146}" type="presOf" srcId="{1707CFEC-E752-4827-B4A2-B634E39CA9AF}" destId="{D44DE90D-91EF-4F88-AC0B-95A49A938705}" srcOrd="0" destOrd="2" presId="urn:microsoft.com/office/officeart/2005/8/layout/pList2"/>
    <dgm:cxn modelId="{4ACB91D0-C089-46C7-832F-717175EC1043}" type="presOf" srcId="{A29FCFF2-25FE-48C1-ADD1-F3A81C2C0B2B}" destId="{B3F0B225-88BF-4329-B77F-0A8C0271F05F}" srcOrd="0" destOrd="3" presId="urn:microsoft.com/office/officeart/2005/8/layout/pList2"/>
    <dgm:cxn modelId="{D0B01BEC-F859-41A9-BBCF-FD9CC730E5F2}" type="presOf" srcId="{73E05470-D226-4D4D-B1F3-B0331922437D}" destId="{B3F0B225-88BF-4329-B77F-0A8C0271F05F}" srcOrd="0" destOrd="2" presId="urn:microsoft.com/office/officeart/2005/8/layout/pList2"/>
    <dgm:cxn modelId="{A3063AF2-39AF-4CA6-A4A6-2621A9A325B2}" srcId="{43471B4A-3533-4C23-AA98-AF07B4F0FD85}" destId="{A29FCFF2-25FE-48C1-ADD1-F3A81C2C0B2B}" srcOrd="2" destOrd="0" parTransId="{0EC735E4-1AE8-4396-A26B-6DF5C89E5DF1}" sibTransId="{01E1C0F9-C16E-46A9-8372-863429262394}"/>
    <dgm:cxn modelId="{1176BAF8-A3B9-4D21-9081-6F565B69E599}" type="presOf" srcId="{E304692B-06F9-42BC-8E1E-A74C7C8F92B9}" destId="{D44DE90D-91EF-4F88-AC0B-95A49A938705}" srcOrd="0" destOrd="3" presId="urn:microsoft.com/office/officeart/2005/8/layout/pList2"/>
    <dgm:cxn modelId="{8E7B00FC-3AF9-4DBA-BFC8-F7C763B5FAD4}" srcId="{43471B4A-3533-4C23-AA98-AF07B4F0FD85}" destId="{73E05470-D226-4D4D-B1F3-B0331922437D}" srcOrd="1" destOrd="0" parTransId="{BBAE433C-206C-4AF9-B401-00BD17EFEDE1}" sibTransId="{09B44C19-FE1E-4990-AA5B-28058545A0FE}"/>
    <dgm:cxn modelId="{A5BB67E3-0D68-4E18-89FD-BADFF0E9FFBC}" type="presParOf" srcId="{42FA7853-BF01-4909-AB2E-D95053B22309}" destId="{19AF4AF2-E2BA-408B-9A59-75707C48F070}" srcOrd="0" destOrd="0" presId="urn:microsoft.com/office/officeart/2005/8/layout/pList2"/>
    <dgm:cxn modelId="{5245E022-5899-4119-8E72-73801BB0BFB3}" type="presParOf" srcId="{42FA7853-BF01-4909-AB2E-D95053B22309}" destId="{393228BE-F531-4562-A9B9-8E6DCEFD65D5}" srcOrd="1" destOrd="0" presId="urn:microsoft.com/office/officeart/2005/8/layout/pList2"/>
    <dgm:cxn modelId="{3DA992CA-A80D-4E36-A4B6-8A07C0428B20}" type="presParOf" srcId="{393228BE-F531-4562-A9B9-8E6DCEFD65D5}" destId="{F179BA65-0387-4039-8C30-599595A757FA}" srcOrd="0" destOrd="0" presId="urn:microsoft.com/office/officeart/2005/8/layout/pList2"/>
    <dgm:cxn modelId="{9591E5DF-12AA-42F0-B443-489B64D7C1F3}" type="presParOf" srcId="{F179BA65-0387-4039-8C30-599595A757FA}" destId="{B3F0B225-88BF-4329-B77F-0A8C0271F05F}" srcOrd="0" destOrd="0" presId="urn:microsoft.com/office/officeart/2005/8/layout/pList2"/>
    <dgm:cxn modelId="{7C1556F8-6A14-42DA-9BE9-1DBAEDFCA491}" type="presParOf" srcId="{F179BA65-0387-4039-8C30-599595A757FA}" destId="{893732E2-7DDD-44D1-94C5-87E8562042EF}" srcOrd="1" destOrd="0" presId="urn:microsoft.com/office/officeart/2005/8/layout/pList2"/>
    <dgm:cxn modelId="{5BA148DC-2D03-4CA5-8E81-5679F81B8F10}" type="presParOf" srcId="{F179BA65-0387-4039-8C30-599595A757FA}" destId="{B5879C75-A95E-40BA-BDEE-0DDF1AF2CA98}" srcOrd="2" destOrd="0" presId="urn:microsoft.com/office/officeart/2005/8/layout/pList2"/>
    <dgm:cxn modelId="{9E542D47-785E-497F-AA9E-7569EBCB8E92}" type="presParOf" srcId="{393228BE-F531-4562-A9B9-8E6DCEFD65D5}" destId="{6DEFEC5D-A71B-4137-9B4E-3A139708FAD3}" srcOrd="1" destOrd="0" presId="urn:microsoft.com/office/officeart/2005/8/layout/pList2"/>
    <dgm:cxn modelId="{E941E780-B4D9-4BD9-8AD5-44E60E6455EA}" type="presParOf" srcId="{393228BE-F531-4562-A9B9-8E6DCEFD65D5}" destId="{B35CD36D-F4DA-46BB-AF8E-0DE523A9454C}" srcOrd="2" destOrd="0" presId="urn:microsoft.com/office/officeart/2005/8/layout/pList2"/>
    <dgm:cxn modelId="{4F8D2AFC-6F17-496C-8728-7BAE4D067D43}" type="presParOf" srcId="{B35CD36D-F4DA-46BB-AF8E-0DE523A9454C}" destId="{D44DE90D-91EF-4F88-AC0B-95A49A938705}" srcOrd="0" destOrd="0" presId="urn:microsoft.com/office/officeart/2005/8/layout/pList2"/>
    <dgm:cxn modelId="{223DD387-5659-491E-A2EB-06AD45215984}" type="presParOf" srcId="{B35CD36D-F4DA-46BB-AF8E-0DE523A9454C}" destId="{64AADF10-6B56-48EA-A017-BEF94E84AB09}" srcOrd="1" destOrd="0" presId="urn:microsoft.com/office/officeart/2005/8/layout/pList2"/>
    <dgm:cxn modelId="{AC8DEF9D-70D1-4D70-A4CA-042E1886512A}" type="presParOf" srcId="{B35CD36D-F4DA-46BB-AF8E-0DE523A9454C}" destId="{53AA31C6-6660-48DA-9FAD-7384346AC6D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41A701-3E60-45DD-87C4-A41C28EEBF3C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3471B4A-3533-4C23-AA98-AF07B4F0FD8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dirty="0">
              <a:latin typeface="Calibri" panose="020F0502020204030204"/>
              <a:ea typeface="+mn-ea"/>
              <a:cs typeface="+mn-cs"/>
            </a:rPr>
            <a:t>Brandschutz</a:t>
          </a:r>
        </a:p>
      </dgm:t>
    </dgm:pt>
    <dgm:pt modelId="{63C7A958-6502-49D4-8341-61DC22DCB076}" type="parTrans" cxnId="{D0D2787E-E52E-4545-AD32-D3F6017B0915}">
      <dgm:prSet/>
      <dgm:spPr/>
      <dgm:t>
        <a:bodyPr/>
        <a:lstStyle/>
        <a:p>
          <a:endParaRPr lang="de-DE"/>
        </a:p>
      </dgm:t>
    </dgm:pt>
    <dgm:pt modelId="{A0457F3A-6337-48DF-8C8C-3093048BD5E3}" type="sibTrans" cxnId="{D0D2787E-E52E-4545-AD32-D3F6017B0915}">
      <dgm:prSet/>
      <dgm:spPr/>
      <dgm:t>
        <a:bodyPr/>
        <a:lstStyle/>
        <a:p>
          <a:endParaRPr lang="de-DE"/>
        </a:p>
      </dgm:t>
    </dgm:pt>
    <dgm:pt modelId="{9550F5A6-F59D-4A29-8F8B-C66E5D1304D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4402836" y="2088148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ctr">
            <a:buNone/>
          </a:pPr>
          <a:r>
            <a:rPr lang="de-DE" sz="2700" dirty="0">
              <a:latin typeface="+mn-lt"/>
              <a:ea typeface="+mn-ea"/>
              <a:cs typeface="+mn-cs"/>
            </a:rPr>
            <a:t>Brandschutz</a:t>
          </a:r>
          <a:endParaRPr lang="de-DE" sz="2700" dirty="0">
            <a:latin typeface="Calibri" panose="020F0502020204030204"/>
            <a:ea typeface="+mn-ea"/>
            <a:cs typeface="+mn-cs"/>
          </a:endParaRPr>
        </a:p>
      </dgm:t>
    </dgm:pt>
    <dgm:pt modelId="{962D9DA3-9A4B-4B3D-BB1F-BB0433EA388C}" type="parTrans" cxnId="{1606A9B0-44CE-49F1-B9A5-A3A3C23C36A1}">
      <dgm:prSet/>
      <dgm:spPr/>
      <dgm:t>
        <a:bodyPr/>
        <a:lstStyle/>
        <a:p>
          <a:endParaRPr lang="de-DE"/>
        </a:p>
      </dgm:t>
    </dgm:pt>
    <dgm:pt modelId="{33B0FC79-9C2C-4E68-B54D-72EE1DCAA233}" type="sibTrans" cxnId="{1606A9B0-44CE-49F1-B9A5-A3A3C23C36A1}">
      <dgm:prSet/>
      <dgm:spPr/>
      <dgm:t>
        <a:bodyPr/>
        <a:lstStyle/>
        <a:p>
          <a:endParaRPr lang="de-DE"/>
        </a:p>
      </dgm:t>
    </dgm:pt>
    <dgm:pt modelId="{E8F1FC5D-DAF8-4DBA-8A81-C4AE4DD6739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pPr algn="l">
            <a:buChar char="•"/>
          </a:pPr>
          <a:r>
            <a:rPr lang="de-DE" dirty="0">
              <a:latin typeface="Calibri" panose="020F0502020204030204"/>
              <a:ea typeface="+mn-ea"/>
              <a:cs typeface="+mn-cs"/>
            </a:rPr>
            <a:t>C-Rohr/ Schnellangriff</a:t>
          </a:r>
        </a:p>
      </dgm:t>
    </dgm:pt>
    <dgm:pt modelId="{85683106-9A7D-4544-9AEA-792EAA924ADD}" type="parTrans" cxnId="{4C06BD77-B0D8-4643-851E-D11605F7B36C}">
      <dgm:prSet/>
      <dgm:spPr/>
      <dgm:t>
        <a:bodyPr/>
        <a:lstStyle/>
        <a:p>
          <a:endParaRPr lang="de-DE"/>
        </a:p>
      </dgm:t>
    </dgm:pt>
    <dgm:pt modelId="{0F18389B-9B3C-4ECF-821F-64F71E7AA75A}" type="sibTrans" cxnId="{4C06BD77-B0D8-4643-851E-D11605F7B36C}">
      <dgm:prSet/>
      <dgm:spPr/>
      <dgm:t>
        <a:bodyPr/>
        <a:lstStyle/>
        <a:p>
          <a:endParaRPr lang="de-DE"/>
        </a:p>
      </dgm:t>
    </dgm:pt>
    <dgm:pt modelId="{7D556B63-1644-400C-A9F4-E90B6687F63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</dgm:spPr>
      <dgm:t>
        <a:bodyPr/>
        <a:lstStyle/>
        <a:p>
          <a:pPr algn="l">
            <a:buChar char="•"/>
          </a:pPr>
          <a:r>
            <a:rPr lang="de-DE" dirty="0">
              <a:latin typeface="Calibri" panose="020F0502020204030204"/>
              <a:ea typeface="+mn-ea"/>
              <a:cs typeface="+mn-cs"/>
            </a:rPr>
            <a:t>Pulverlöscher</a:t>
          </a:r>
        </a:p>
      </dgm:t>
    </dgm:pt>
    <dgm:pt modelId="{FD7C859B-17CA-4FCF-B0B4-6F1A19F5C31C}" type="parTrans" cxnId="{28F5777E-7693-45FD-9329-211C9252EC46}">
      <dgm:prSet/>
      <dgm:spPr/>
      <dgm:t>
        <a:bodyPr/>
        <a:lstStyle/>
        <a:p>
          <a:endParaRPr lang="de-DE"/>
        </a:p>
      </dgm:t>
    </dgm:pt>
    <dgm:pt modelId="{C1D95C60-5945-4C27-B916-4902FA0A5D06}" type="sibTrans" cxnId="{28F5777E-7693-45FD-9329-211C9252EC46}">
      <dgm:prSet/>
      <dgm:spPr/>
      <dgm:t>
        <a:bodyPr/>
        <a:lstStyle/>
        <a:p>
          <a:endParaRPr lang="de-DE"/>
        </a:p>
      </dgm:t>
    </dgm:pt>
    <dgm:pt modelId="{908B5984-C679-4982-91D6-A2756B5471A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</dgm:spPr>
      <dgm:t>
        <a:bodyPr/>
        <a:lstStyle/>
        <a:p>
          <a:pPr algn="l">
            <a:buChar char="•"/>
          </a:pPr>
          <a:r>
            <a:rPr lang="de-DE">
              <a:latin typeface="Calibri" panose="020F0502020204030204"/>
              <a:ea typeface="+mn-ea"/>
              <a:cs typeface="+mn-cs"/>
            </a:rPr>
            <a:t>CO2-Löscher</a:t>
          </a:r>
          <a:endParaRPr lang="de-DE" dirty="0">
            <a:latin typeface="Calibri" panose="020F0502020204030204"/>
            <a:ea typeface="+mn-ea"/>
            <a:cs typeface="+mn-cs"/>
          </a:endParaRPr>
        </a:p>
      </dgm:t>
    </dgm:pt>
    <dgm:pt modelId="{3C67A605-E918-4229-910B-D0214ACE2DA9}" type="parTrans" cxnId="{E0F9D5B3-E5FF-4721-801E-5B85004AA004}">
      <dgm:prSet/>
      <dgm:spPr/>
      <dgm:t>
        <a:bodyPr/>
        <a:lstStyle/>
        <a:p>
          <a:endParaRPr lang="de-DE"/>
        </a:p>
      </dgm:t>
    </dgm:pt>
    <dgm:pt modelId="{77D6C23D-66A9-412C-A1B2-BFD3A2CA9FFD}" type="sibTrans" cxnId="{E0F9D5B3-E5FF-4721-801E-5B85004AA004}">
      <dgm:prSet/>
      <dgm:spPr/>
      <dgm:t>
        <a:bodyPr/>
        <a:lstStyle/>
        <a:p>
          <a:endParaRPr lang="de-DE"/>
        </a:p>
      </dgm:t>
    </dgm:pt>
    <dgm:pt modelId="{6E649063-C827-42BB-B17B-C66B4C025922}">
      <dgm:prSet custT="1"/>
      <dgm:spPr/>
      <dgm:t>
        <a:bodyPr/>
        <a:lstStyle/>
        <a:p>
          <a:r>
            <a:rPr lang="de-DE" sz="2000" dirty="0"/>
            <a:t>Bis zu Vierfacher Brandschutz </a:t>
          </a:r>
        </a:p>
      </dgm:t>
    </dgm:pt>
    <dgm:pt modelId="{DC86CBB4-9B04-49B9-994A-F16D527E9B8E}" type="parTrans" cxnId="{56EB0670-699F-4C34-A710-79455B2C69B2}">
      <dgm:prSet/>
      <dgm:spPr/>
      <dgm:t>
        <a:bodyPr/>
        <a:lstStyle/>
        <a:p>
          <a:endParaRPr lang="de-DE"/>
        </a:p>
      </dgm:t>
    </dgm:pt>
    <dgm:pt modelId="{68639296-2AEE-4D0A-AF0C-A0F3254B162E}" type="sibTrans" cxnId="{56EB0670-699F-4C34-A710-79455B2C69B2}">
      <dgm:prSet/>
      <dgm:spPr/>
      <dgm:t>
        <a:bodyPr/>
        <a:lstStyle/>
        <a:p>
          <a:endParaRPr lang="de-DE"/>
        </a:p>
      </dgm:t>
    </dgm:pt>
    <dgm:pt modelId="{A9CA71BC-F571-40E4-A610-A9C581A886B7}">
      <dgm:prSet custT="1"/>
      <dgm:spPr/>
      <dgm:t>
        <a:bodyPr/>
        <a:lstStyle/>
        <a:p>
          <a:r>
            <a:rPr lang="de-DE" sz="2000" dirty="0"/>
            <a:t>Je nach Weisung des Einheitsführers ist das entsprechende Löschmittel aufzubauen</a:t>
          </a:r>
        </a:p>
      </dgm:t>
    </dgm:pt>
    <dgm:pt modelId="{4F26E805-40C8-4BC8-A32C-0DF778F4FDE8}" type="parTrans" cxnId="{67DBB68B-EB18-4FF8-B172-A98BF7DF1301}">
      <dgm:prSet/>
      <dgm:spPr/>
      <dgm:t>
        <a:bodyPr/>
        <a:lstStyle/>
        <a:p>
          <a:endParaRPr lang="de-DE"/>
        </a:p>
      </dgm:t>
    </dgm:pt>
    <dgm:pt modelId="{487DE5AF-89B1-43E9-A5B1-F4CD3AFB31D0}" type="sibTrans" cxnId="{67DBB68B-EB18-4FF8-B172-A98BF7DF1301}">
      <dgm:prSet/>
      <dgm:spPr/>
      <dgm:t>
        <a:bodyPr/>
        <a:lstStyle/>
        <a:p>
          <a:endParaRPr lang="de-DE"/>
        </a:p>
      </dgm:t>
    </dgm:pt>
    <dgm:pt modelId="{8A1CA974-BB5B-4073-8E8A-806B1A7B86F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0800000">
          <a:off x="298384" y="2103677"/>
          <a:ext cx="3660162" cy="2571162"/>
        </a:xfrm>
      </dgm:spPr>
      <dgm:t>
        <a:bodyPr/>
        <a:lstStyle/>
        <a:p>
          <a:pPr algn="l">
            <a:buChar char="•"/>
          </a:pPr>
          <a:r>
            <a:rPr lang="de-DE" dirty="0">
              <a:latin typeface="Calibri" panose="020F0502020204030204"/>
              <a:ea typeface="+mn-ea"/>
              <a:cs typeface="+mn-cs"/>
            </a:rPr>
            <a:t>Schaum</a:t>
          </a:r>
        </a:p>
      </dgm:t>
    </dgm:pt>
    <dgm:pt modelId="{BCA88F21-EA20-40CE-8296-AA08AAE53036}" type="parTrans" cxnId="{D55F3D07-4D80-4E37-9A50-DCDA3D675980}">
      <dgm:prSet/>
      <dgm:spPr/>
    </dgm:pt>
    <dgm:pt modelId="{B1114F9A-F945-47D4-833B-8E295AD9CCBE}" type="sibTrans" cxnId="{D55F3D07-4D80-4E37-9A50-DCDA3D675980}">
      <dgm:prSet/>
      <dgm:spPr/>
    </dgm:pt>
    <dgm:pt modelId="{42FA7853-BF01-4909-AB2E-D95053B22309}" type="pres">
      <dgm:prSet presAssocID="{DF41A701-3E60-45DD-87C4-A41C28EEBF3C}" presName="Name0" presStyleCnt="0">
        <dgm:presLayoutVars>
          <dgm:dir/>
          <dgm:resizeHandles val="exact"/>
        </dgm:presLayoutVars>
      </dgm:prSet>
      <dgm:spPr/>
    </dgm:pt>
    <dgm:pt modelId="{19AF4AF2-E2BA-408B-9A59-75707C48F070}" type="pres">
      <dgm:prSet presAssocID="{DF41A701-3E60-45DD-87C4-A41C28EEBF3C}" presName="bkgdShp" presStyleLbl="alignAccFollowNode1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</a:gradFill>
      </dgm:spPr>
    </dgm:pt>
    <dgm:pt modelId="{393228BE-F531-4562-A9B9-8E6DCEFD65D5}" type="pres">
      <dgm:prSet presAssocID="{DF41A701-3E60-45DD-87C4-A41C28EEBF3C}" presName="linComp" presStyleCnt="0"/>
      <dgm:spPr/>
    </dgm:pt>
    <dgm:pt modelId="{F179BA65-0387-4039-8C30-599595A757FA}" type="pres">
      <dgm:prSet presAssocID="{43471B4A-3533-4C23-AA98-AF07B4F0FD85}" presName="compNode" presStyleCnt="0"/>
      <dgm:spPr/>
    </dgm:pt>
    <dgm:pt modelId="{B3F0B225-88BF-4329-B77F-0A8C0271F05F}" type="pres">
      <dgm:prSet presAssocID="{43471B4A-3533-4C23-AA98-AF07B4F0FD85}" presName="node" presStyleLbl="node1" presStyleIdx="0" presStyleCnt="2" custLinFactNeighborX="731" custLinFactNeighborY="0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893732E2-7DDD-44D1-94C5-87E8562042EF}" type="pres">
      <dgm:prSet presAssocID="{43471B4A-3533-4C23-AA98-AF07B4F0FD85}" presName="invisiNode" presStyleLbl="node1" presStyleIdx="0" presStyleCnt="2"/>
      <dgm:spPr/>
    </dgm:pt>
    <dgm:pt modelId="{B5879C75-A95E-40BA-BDEE-0DDF1AF2CA98}" type="pres">
      <dgm:prSet presAssocID="{43471B4A-3533-4C23-AA98-AF07B4F0FD85}" presName="imagNode" presStyleLbl="fgImgPlace1" presStyleIdx="0" presStyleCnt="2" custScaleX="101307"/>
      <dgm:spPr>
        <a:xfrm>
          <a:off x="247709" y="280490"/>
          <a:ext cx="3708001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27184" t="10329" r="27184" b="10329"/>
          </a:stretch>
        </a:blipFill>
      </dgm:spPr>
    </dgm:pt>
    <dgm:pt modelId="{6DEFEC5D-A71B-4137-9B4E-3A139708FAD3}" type="pres">
      <dgm:prSet presAssocID="{A0457F3A-6337-48DF-8C8C-3093048BD5E3}" presName="sibTrans" presStyleLbl="sibTrans2D1" presStyleIdx="0" presStyleCnt="0"/>
      <dgm:spPr/>
    </dgm:pt>
    <dgm:pt modelId="{B35CD36D-F4DA-46BB-AF8E-0DE523A9454C}" type="pres">
      <dgm:prSet presAssocID="{9550F5A6-F59D-4A29-8F8B-C66E5D1304D3}" presName="compNode" presStyleCnt="0"/>
      <dgm:spPr/>
    </dgm:pt>
    <dgm:pt modelId="{D44DE90D-91EF-4F88-AC0B-95A49A938705}" type="pres">
      <dgm:prSet presAssocID="{9550F5A6-F59D-4A29-8F8B-C66E5D1304D3}" presName="node" presStyleLbl="node1" presStyleIdx="1" presStyleCnt="2" custLinFactNeighborX="2216" custLinFactNeighborY="-297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64AADF10-6B56-48EA-A017-BEF94E84AB09}" type="pres">
      <dgm:prSet presAssocID="{9550F5A6-F59D-4A29-8F8B-C66E5D1304D3}" presName="invisiNode" presStyleLbl="node1" presStyleIdx="1" presStyleCnt="2"/>
      <dgm:spPr/>
    </dgm:pt>
    <dgm:pt modelId="{53AA31C6-6660-48DA-9FAD-7384346AC6D5}" type="pres">
      <dgm:prSet presAssocID="{9550F5A6-F59D-4A29-8F8B-C66E5D1304D3}" presName="imagNode" presStyleLbl="fgImgPlace1" presStyleIdx="1" presStyleCnt="2" custLinFactNeighborX="-1089" custLinFactNeighborY="489"/>
      <dgm:spPr>
        <a:xfrm>
          <a:off x="4281868" y="288034"/>
          <a:ext cx="3660162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33771" t="-1339" r="33771" b="-1339"/>
          </a:stretch>
        </a:blipFill>
      </dgm:spPr>
    </dgm:pt>
  </dgm:ptLst>
  <dgm:cxnLst>
    <dgm:cxn modelId="{369EE500-51B1-4BA9-9203-DDBCD1DF0786}" type="presOf" srcId="{9550F5A6-F59D-4A29-8F8B-C66E5D1304D3}" destId="{D44DE90D-91EF-4F88-AC0B-95A49A938705}" srcOrd="0" destOrd="0" presId="urn:microsoft.com/office/officeart/2005/8/layout/pList2"/>
    <dgm:cxn modelId="{D55F3D07-4D80-4E37-9A50-DCDA3D675980}" srcId="{43471B4A-3533-4C23-AA98-AF07B4F0FD85}" destId="{8A1CA974-BB5B-4073-8E8A-806B1A7B86F6}" srcOrd="1" destOrd="0" parTransId="{BCA88F21-EA20-40CE-8296-AA08AAE53036}" sibTransId="{B1114F9A-F945-47D4-833B-8E295AD9CCBE}"/>
    <dgm:cxn modelId="{E6002E3B-4821-490F-BF47-430E17CECBEA}" type="presOf" srcId="{E8F1FC5D-DAF8-4DBA-8A81-C4AE4DD67395}" destId="{B3F0B225-88BF-4329-B77F-0A8C0271F05F}" srcOrd="0" destOrd="1" presId="urn:microsoft.com/office/officeart/2005/8/layout/pList2"/>
    <dgm:cxn modelId="{79125E61-EB6A-4005-8F66-7947021C2A40}" type="presOf" srcId="{DF41A701-3E60-45DD-87C4-A41C28EEBF3C}" destId="{42FA7853-BF01-4909-AB2E-D95053B22309}" srcOrd="0" destOrd="0" presId="urn:microsoft.com/office/officeart/2005/8/layout/pList2"/>
    <dgm:cxn modelId="{56EB0670-699F-4C34-A710-79455B2C69B2}" srcId="{9550F5A6-F59D-4A29-8F8B-C66E5D1304D3}" destId="{6E649063-C827-42BB-B17B-C66B4C025922}" srcOrd="0" destOrd="0" parTransId="{DC86CBB4-9B04-49B9-994A-F16D527E9B8E}" sibTransId="{68639296-2AEE-4D0A-AF0C-A0F3254B162E}"/>
    <dgm:cxn modelId="{4C06BD77-B0D8-4643-851E-D11605F7B36C}" srcId="{43471B4A-3533-4C23-AA98-AF07B4F0FD85}" destId="{E8F1FC5D-DAF8-4DBA-8A81-C4AE4DD67395}" srcOrd="0" destOrd="0" parTransId="{85683106-9A7D-4544-9AEA-792EAA924ADD}" sibTransId="{0F18389B-9B3C-4ECF-821F-64F71E7AA75A}"/>
    <dgm:cxn modelId="{28F5777E-7693-45FD-9329-211C9252EC46}" srcId="{43471B4A-3533-4C23-AA98-AF07B4F0FD85}" destId="{7D556B63-1644-400C-A9F4-E90B6687F636}" srcOrd="2" destOrd="0" parTransId="{FD7C859B-17CA-4FCF-B0B4-6F1A19F5C31C}" sibTransId="{C1D95C60-5945-4C27-B916-4902FA0A5D06}"/>
    <dgm:cxn modelId="{D0D2787E-E52E-4545-AD32-D3F6017B0915}" srcId="{DF41A701-3E60-45DD-87C4-A41C28EEBF3C}" destId="{43471B4A-3533-4C23-AA98-AF07B4F0FD85}" srcOrd="0" destOrd="0" parTransId="{63C7A958-6502-49D4-8341-61DC22DCB076}" sibTransId="{A0457F3A-6337-48DF-8C8C-3093048BD5E3}"/>
    <dgm:cxn modelId="{EDA8F28A-8CBD-4D10-AE8C-14EEE2086747}" type="presOf" srcId="{43471B4A-3533-4C23-AA98-AF07B4F0FD85}" destId="{B3F0B225-88BF-4329-B77F-0A8C0271F05F}" srcOrd="0" destOrd="0" presId="urn:microsoft.com/office/officeart/2005/8/layout/pList2"/>
    <dgm:cxn modelId="{67DBB68B-EB18-4FF8-B172-A98BF7DF1301}" srcId="{9550F5A6-F59D-4A29-8F8B-C66E5D1304D3}" destId="{A9CA71BC-F571-40E4-A610-A9C581A886B7}" srcOrd="1" destOrd="0" parTransId="{4F26E805-40C8-4BC8-A32C-0DF778F4FDE8}" sibTransId="{487DE5AF-89B1-43E9-A5B1-F4CD3AFB31D0}"/>
    <dgm:cxn modelId="{3FF9378E-633F-4725-B1B6-162DDCF0DE09}" type="presOf" srcId="{6E649063-C827-42BB-B17B-C66B4C025922}" destId="{D44DE90D-91EF-4F88-AC0B-95A49A938705}" srcOrd="0" destOrd="1" presId="urn:microsoft.com/office/officeart/2005/8/layout/pList2"/>
    <dgm:cxn modelId="{72A5A48F-B916-4198-A53E-5562D5386AC7}" type="presOf" srcId="{A0457F3A-6337-48DF-8C8C-3093048BD5E3}" destId="{6DEFEC5D-A71B-4137-9B4E-3A139708FAD3}" srcOrd="0" destOrd="0" presId="urn:microsoft.com/office/officeart/2005/8/layout/pList2"/>
    <dgm:cxn modelId="{4D703494-8243-4B08-8B92-436B4982308F}" type="presOf" srcId="{8A1CA974-BB5B-4073-8E8A-806B1A7B86F6}" destId="{B3F0B225-88BF-4329-B77F-0A8C0271F05F}" srcOrd="0" destOrd="2" presId="urn:microsoft.com/office/officeart/2005/8/layout/pList2"/>
    <dgm:cxn modelId="{E2DE7DA9-47A2-49E6-A0AE-A003A32A5B2C}" type="presOf" srcId="{908B5984-C679-4982-91D6-A2756B5471A4}" destId="{B3F0B225-88BF-4329-B77F-0A8C0271F05F}" srcOrd="0" destOrd="4" presId="urn:microsoft.com/office/officeart/2005/8/layout/pList2"/>
    <dgm:cxn modelId="{1606A9B0-44CE-49F1-B9A5-A3A3C23C36A1}" srcId="{DF41A701-3E60-45DD-87C4-A41C28EEBF3C}" destId="{9550F5A6-F59D-4A29-8F8B-C66E5D1304D3}" srcOrd="1" destOrd="0" parTransId="{962D9DA3-9A4B-4B3D-BB1F-BB0433EA388C}" sibTransId="{33B0FC79-9C2C-4E68-B54D-72EE1DCAA233}"/>
    <dgm:cxn modelId="{E0F9D5B3-E5FF-4721-801E-5B85004AA004}" srcId="{43471B4A-3533-4C23-AA98-AF07B4F0FD85}" destId="{908B5984-C679-4982-91D6-A2756B5471A4}" srcOrd="3" destOrd="0" parTransId="{3C67A605-E918-4229-910B-D0214ACE2DA9}" sibTransId="{77D6C23D-66A9-412C-A1B2-BFD3A2CA9FFD}"/>
    <dgm:cxn modelId="{470857D5-05B9-479C-87EF-DBC0362323FE}" type="presOf" srcId="{7D556B63-1644-400C-A9F4-E90B6687F636}" destId="{B3F0B225-88BF-4329-B77F-0A8C0271F05F}" srcOrd="0" destOrd="3" presId="urn:microsoft.com/office/officeart/2005/8/layout/pList2"/>
    <dgm:cxn modelId="{4EFC61E5-5FB0-4716-A774-AEBD0FBB5F60}" type="presOf" srcId="{A9CA71BC-F571-40E4-A610-A9C581A886B7}" destId="{D44DE90D-91EF-4F88-AC0B-95A49A938705}" srcOrd="0" destOrd="2" presId="urn:microsoft.com/office/officeart/2005/8/layout/pList2"/>
    <dgm:cxn modelId="{A5BB67E3-0D68-4E18-89FD-BADFF0E9FFBC}" type="presParOf" srcId="{42FA7853-BF01-4909-AB2E-D95053B22309}" destId="{19AF4AF2-E2BA-408B-9A59-75707C48F070}" srcOrd="0" destOrd="0" presId="urn:microsoft.com/office/officeart/2005/8/layout/pList2"/>
    <dgm:cxn modelId="{5245E022-5899-4119-8E72-73801BB0BFB3}" type="presParOf" srcId="{42FA7853-BF01-4909-AB2E-D95053B22309}" destId="{393228BE-F531-4562-A9B9-8E6DCEFD65D5}" srcOrd="1" destOrd="0" presId="urn:microsoft.com/office/officeart/2005/8/layout/pList2"/>
    <dgm:cxn modelId="{3DA992CA-A80D-4E36-A4B6-8A07C0428B20}" type="presParOf" srcId="{393228BE-F531-4562-A9B9-8E6DCEFD65D5}" destId="{F179BA65-0387-4039-8C30-599595A757FA}" srcOrd="0" destOrd="0" presId="urn:microsoft.com/office/officeart/2005/8/layout/pList2"/>
    <dgm:cxn modelId="{9591E5DF-12AA-42F0-B443-489B64D7C1F3}" type="presParOf" srcId="{F179BA65-0387-4039-8C30-599595A757FA}" destId="{B3F0B225-88BF-4329-B77F-0A8C0271F05F}" srcOrd="0" destOrd="0" presId="urn:microsoft.com/office/officeart/2005/8/layout/pList2"/>
    <dgm:cxn modelId="{7C1556F8-6A14-42DA-9BE9-1DBAEDFCA491}" type="presParOf" srcId="{F179BA65-0387-4039-8C30-599595A757FA}" destId="{893732E2-7DDD-44D1-94C5-87E8562042EF}" srcOrd="1" destOrd="0" presId="urn:microsoft.com/office/officeart/2005/8/layout/pList2"/>
    <dgm:cxn modelId="{5BA148DC-2D03-4CA5-8E81-5679F81B8F10}" type="presParOf" srcId="{F179BA65-0387-4039-8C30-599595A757FA}" destId="{B5879C75-A95E-40BA-BDEE-0DDF1AF2CA98}" srcOrd="2" destOrd="0" presId="urn:microsoft.com/office/officeart/2005/8/layout/pList2"/>
    <dgm:cxn modelId="{9E542D47-785E-497F-AA9E-7569EBCB8E92}" type="presParOf" srcId="{393228BE-F531-4562-A9B9-8E6DCEFD65D5}" destId="{6DEFEC5D-A71B-4137-9B4E-3A139708FAD3}" srcOrd="1" destOrd="0" presId="urn:microsoft.com/office/officeart/2005/8/layout/pList2"/>
    <dgm:cxn modelId="{E941E780-B4D9-4BD9-8AD5-44E60E6455EA}" type="presParOf" srcId="{393228BE-F531-4562-A9B9-8E6DCEFD65D5}" destId="{B35CD36D-F4DA-46BB-AF8E-0DE523A9454C}" srcOrd="2" destOrd="0" presId="urn:microsoft.com/office/officeart/2005/8/layout/pList2"/>
    <dgm:cxn modelId="{4F8D2AFC-6F17-496C-8728-7BAE4D067D43}" type="presParOf" srcId="{B35CD36D-F4DA-46BB-AF8E-0DE523A9454C}" destId="{D44DE90D-91EF-4F88-AC0B-95A49A938705}" srcOrd="0" destOrd="0" presId="urn:microsoft.com/office/officeart/2005/8/layout/pList2"/>
    <dgm:cxn modelId="{223DD387-5659-491E-A2EB-06AD45215984}" type="presParOf" srcId="{B35CD36D-F4DA-46BB-AF8E-0DE523A9454C}" destId="{64AADF10-6B56-48EA-A017-BEF94E84AB09}" srcOrd="1" destOrd="0" presId="urn:microsoft.com/office/officeart/2005/8/layout/pList2"/>
    <dgm:cxn modelId="{AC8DEF9D-70D1-4D70-A4CA-042E1886512A}" type="presParOf" srcId="{B35CD36D-F4DA-46BB-AF8E-0DE523A9454C}" destId="{53AA31C6-6660-48DA-9FAD-7384346AC6D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8BD2D5-CFD7-41B5-9886-FC2D2FB93A9E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C4C7F42F-3E02-4D02-AED6-C71335DC2F8F}">
      <dgm:prSet phldrT="[Text]" custT="1"/>
      <dgm:spPr/>
      <dgm:t>
        <a:bodyPr/>
        <a:lstStyle/>
        <a:p>
          <a:r>
            <a:rPr lang="de-DE" sz="2000" dirty="0"/>
            <a:t>Einheitsführer</a:t>
          </a:r>
        </a:p>
      </dgm:t>
    </dgm:pt>
    <dgm:pt modelId="{35C730DE-B2FE-42F0-B499-288AAA54E35D}" type="parTrans" cxnId="{8E8799E4-AFB6-4A80-8BCA-0A7409E78B62}">
      <dgm:prSet/>
      <dgm:spPr/>
      <dgm:t>
        <a:bodyPr/>
        <a:lstStyle/>
        <a:p>
          <a:endParaRPr lang="de-DE"/>
        </a:p>
      </dgm:t>
    </dgm:pt>
    <dgm:pt modelId="{696F9AB3-D716-4C4D-A4D5-2873FE2C6E05}" type="sibTrans" cxnId="{8E8799E4-AFB6-4A80-8BCA-0A7409E78B62}">
      <dgm:prSet/>
      <dgm:spPr/>
      <dgm:t>
        <a:bodyPr/>
        <a:lstStyle/>
        <a:p>
          <a:endParaRPr lang="de-DE"/>
        </a:p>
      </dgm:t>
    </dgm:pt>
    <dgm:pt modelId="{0D93E60D-73A1-47EB-A747-66F7FA70DA8F}">
      <dgm:prSet phldrT="[Text]" custT="1"/>
      <dgm:spPr/>
      <dgm:t>
        <a:bodyPr/>
        <a:lstStyle/>
        <a:p>
          <a:r>
            <a:rPr lang="de-DE" sz="1800" dirty="0"/>
            <a:t>Handlampe</a:t>
          </a:r>
        </a:p>
      </dgm:t>
    </dgm:pt>
    <dgm:pt modelId="{94E83096-2C5B-4466-B68E-EB9BC8D3F034}" type="parTrans" cxnId="{24F71BC8-2B6A-4F17-9D6F-2ACD03CA112B}">
      <dgm:prSet/>
      <dgm:spPr/>
      <dgm:t>
        <a:bodyPr/>
        <a:lstStyle/>
        <a:p>
          <a:endParaRPr lang="de-DE"/>
        </a:p>
      </dgm:t>
    </dgm:pt>
    <dgm:pt modelId="{C29C06FB-045F-416B-B767-AB5628FD8720}" type="sibTrans" cxnId="{24F71BC8-2B6A-4F17-9D6F-2ACD03CA112B}">
      <dgm:prSet/>
      <dgm:spPr/>
      <dgm:t>
        <a:bodyPr/>
        <a:lstStyle/>
        <a:p>
          <a:endParaRPr lang="de-DE"/>
        </a:p>
      </dgm:t>
    </dgm:pt>
    <dgm:pt modelId="{5DFEC22B-BE42-4625-9C76-DE036ECAFD11}">
      <dgm:prSet phldrT="[Text]" custT="1"/>
      <dgm:spPr/>
      <dgm:t>
        <a:bodyPr/>
        <a:lstStyle/>
        <a:p>
          <a:r>
            <a:rPr lang="de-DE" sz="1800" dirty="0"/>
            <a:t>Funkgerät</a:t>
          </a:r>
        </a:p>
      </dgm:t>
    </dgm:pt>
    <dgm:pt modelId="{6892907D-5067-4FB0-BEFC-284AB05018A4}" type="parTrans" cxnId="{626C7FD6-ADE0-45BE-8295-24F51383C66D}">
      <dgm:prSet/>
      <dgm:spPr/>
      <dgm:t>
        <a:bodyPr/>
        <a:lstStyle/>
        <a:p>
          <a:endParaRPr lang="de-DE"/>
        </a:p>
      </dgm:t>
    </dgm:pt>
    <dgm:pt modelId="{B69CBD3F-A7AE-4CB1-80F6-7B4A86A3B24C}" type="sibTrans" cxnId="{626C7FD6-ADE0-45BE-8295-24F51383C66D}">
      <dgm:prSet/>
      <dgm:spPr/>
      <dgm:t>
        <a:bodyPr/>
        <a:lstStyle/>
        <a:p>
          <a:endParaRPr lang="de-DE"/>
        </a:p>
      </dgm:t>
    </dgm:pt>
    <dgm:pt modelId="{A3ECFD7D-9F61-4C56-AD5F-ABA0D53CBB78}">
      <dgm:prSet phldrT="[Text]" custT="1"/>
      <dgm:spPr/>
      <dgm:t>
        <a:bodyPr/>
        <a:lstStyle/>
        <a:p>
          <a:r>
            <a:rPr lang="de-DE" sz="2000" dirty="0"/>
            <a:t>Melder</a:t>
          </a:r>
        </a:p>
      </dgm:t>
    </dgm:pt>
    <dgm:pt modelId="{80D99D45-D2B1-491F-BB53-D0115633FCFE}" type="parTrans" cxnId="{270A83FF-A34D-4679-A354-A7F2B913839F}">
      <dgm:prSet/>
      <dgm:spPr/>
      <dgm:t>
        <a:bodyPr/>
        <a:lstStyle/>
        <a:p>
          <a:endParaRPr lang="de-DE"/>
        </a:p>
      </dgm:t>
    </dgm:pt>
    <dgm:pt modelId="{46731058-ED42-487F-AAF0-0F47EE26C765}" type="sibTrans" cxnId="{270A83FF-A34D-4679-A354-A7F2B913839F}">
      <dgm:prSet/>
      <dgm:spPr/>
      <dgm:t>
        <a:bodyPr/>
        <a:lstStyle/>
        <a:p>
          <a:endParaRPr lang="de-DE"/>
        </a:p>
      </dgm:t>
    </dgm:pt>
    <dgm:pt modelId="{BD7A50CF-6B25-4346-8A65-D88C8900320D}">
      <dgm:prSet phldrT="[Text]" custT="1"/>
      <dgm:spPr/>
      <dgm:t>
        <a:bodyPr/>
        <a:lstStyle/>
        <a:p>
          <a:r>
            <a:rPr lang="de-DE" sz="1800" dirty="0"/>
            <a:t>Handlampe</a:t>
          </a:r>
        </a:p>
      </dgm:t>
    </dgm:pt>
    <dgm:pt modelId="{4F58A522-B015-487D-B5C9-46C2E8D2CEE4}" type="parTrans" cxnId="{8387DE54-CE90-4635-B71E-23B42CC63360}">
      <dgm:prSet/>
      <dgm:spPr/>
      <dgm:t>
        <a:bodyPr/>
        <a:lstStyle/>
        <a:p>
          <a:endParaRPr lang="de-DE"/>
        </a:p>
      </dgm:t>
    </dgm:pt>
    <dgm:pt modelId="{76F1D032-B480-452E-819C-D279C7FC3F4D}" type="sibTrans" cxnId="{8387DE54-CE90-4635-B71E-23B42CC63360}">
      <dgm:prSet/>
      <dgm:spPr/>
      <dgm:t>
        <a:bodyPr/>
        <a:lstStyle/>
        <a:p>
          <a:endParaRPr lang="de-DE"/>
        </a:p>
      </dgm:t>
    </dgm:pt>
    <dgm:pt modelId="{4B855F12-FDBF-4A84-A40B-B31A97D0B8E9}">
      <dgm:prSet phldrT="[Text]" custT="1"/>
      <dgm:spPr/>
      <dgm:t>
        <a:bodyPr/>
        <a:lstStyle/>
        <a:p>
          <a:r>
            <a:rPr lang="de-DE" sz="1800" dirty="0"/>
            <a:t>Funkgerät</a:t>
          </a:r>
        </a:p>
      </dgm:t>
    </dgm:pt>
    <dgm:pt modelId="{808C2A23-BEF9-4B91-9A80-3376A04B9C33}" type="parTrans" cxnId="{BE45C1B5-553B-4186-89AA-C68AD4AE56C6}">
      <dgm:prSet/>
      <dgm:spPr/>
      <dgm:t>
        <a:bodyPr/>
        <a:lstStyle/>
        <a:p>
          <a:endParaRPr lang="de-DE"/>
        </a:p>
      </dgm:t>
    </dgm:pt>
    <dgm:pt modelId="{EDCB88DD-B9CF-4FA7-A456-CB5A8F752655}" type="sibTrans" cxnId="{BE45C1B5-553B-4186-89AA-C68AD4AE56C6}">
      <dgm:prSet/>
      <dgm:spPr/>
      <dgm:t>
        <a:bodyPr/>
        <a:lstStyle/>
        <a:p>
          <a:endParaRPr lang="de-DE"/>
        </a:p>
      </dgm:t>
    </dgm:pt>
    <dgm:pt modelId="{C1390663-55BA-4A0A-A571-25839B7018FE}">
      <dgm:prSet phldrT="[Text]"/>
      <dgm:spPr/>
      <dgm:t>
        <a:bodyPr/>
        <a:lstStyle/>
        <a:p>
          <a:r>
            <a:rPr lang="de-DE" sz="1900" dirty="0"/>
            <a:t>Angriffstrupp</a:t>
          </a:r>
        </a:p>
      </dgm:t>
    </dgm:pt>
    <dgm:pt modelId="{5834AED8-D20A-4D4E-B150-09CCF91A8934}" type="parTrans" cxnId="{E5E23BCF-15CA-4321-8698-03809EF4C364}">
      <dgm:prSet/>
      <dgm:spPr/>
      <dgm:t>
        <a:bodyPr/>
        <a:lstStyle/>
        <a:p>
          <a:endParaRPr lang="de-DE"/>
        </a:p>
      </dgm:t>
    </dgm:pt>
    <dgm:pt modelId="{495A0ECB-4480-4E89-B7BF-EBC38B3E23D4}" type="sibTrans" cxnId="{E5E23BCF-15CA-4321-8698-03809EF4C364}">
      <dgm:prSet/>
      <dgm:spPr/>
      <dgm:t>
        <a:bodyPr/>
        <a:lstStyle/>
        <a:p>
          <a:endParaRPr lang="de-DE"/>
        </a:p>
      </dgm:t>
    </dgm:pt>
    <dgm:pt modelId="{D4EBC369-3927-43F7-9E03-516B06FE001C}">
      <dgm:prSet phldrT="[Text]" custT="1"/>
      <dgm:spPr/>
      <dgm:t>
        <a:bodyPr/>
        <a:lstStyle/>
        <a:p>
          <a:r>
            <a:rPr lang="de-DE" sz="1600" dirty="0"/>
            <a:t>Erste-Hilfe-Kasten </a:t>
          </a:r>
        </a:p>
      </dgm:t>
    </dgm:pt>
    <dgm:pt modelId="{C590FD53-1E9F-470E-9511-6FE8CBBAF7F0}" type="parTrans" cxnId="{0D8AC7EF-53EF-48EA-80EC-21AD7D8EB34A}">
      <dgm:prSet/>
      <dgm:spPr/>
      <dgm:t>
        <a:bodyPr/>
        <a:lstStyle/>
        <a:p>
          <a:endParaRPr lang="de-DE"/>
        </a:p>
      </dgm:t>
    </dgm:pt>
    <dgm:pt modelId="{D34889B6-16BA-4EDD-A0CF-5AC8D17EFA63}" type="sibTrans" cxnId="{0D8AC7EF-53EF-48EA-80EC-21AD7D8EB34A}">
      <dgm:prSet/>
      <dgm:spPr/>
      <dgm:t>
        <a:bodyPr/>
        <a:lstStyle/>
        <a:p>
          <a:endParaRPr lang="de-DE"/>
        </a:p>
      </dgm:t>
    </dgm:pt>
    <dgm:pt modelId="{A35339F1-F877-4F31-BB2F-5C8D584D531D}">
      <dgm:prSet phldrT="[Text]" custT="1"/>
      <dgm:spPr/>
      <dgm:t>
        <a:bodyPr/>
        <a:lstStyle/>
        <a:p>
          <a:r>
            <a:rPr lang="de-DE" sz="1600" dirty="0"/>
            <a:t>Brechwerkzeug</a:t>
          </a:r>
        </a:p>
      </dgm:t>
    </dgm:pt>
    <dgm:pt modelId="{FF0A1681-FC80-46FE-871F-B36FA000FFB9}" type="parTrans" cxnId="{72AEC7E4-0BF9-4B34-BBDF-7893E45EB089}">
      <dgm:prSet/>
      <dgm:spPr/>
      <dgm:t>
        <a:bodyPr/>
        <a:lstStyle/>
        <a:p>
          <a:endParaRPr lang="de-DE"/>
        </a:p>
      </dgm:t>
    </dgm:pt>
    <dgm:pt modelId="{64E98016-B065-498E-A35F-DFEDE38BFCCB}" type="sibTrans" cxnId="{72AEC7E4-0BF9-4B34-BBDF-7893E45EB089}">
      <dgm:prSet/>
      <dgm:spPr/>
      <dgm:t>
        <a:bodyPr/>
        <a:lstStyle/>
        <a:p>
          <a:endParaRPr lang="de-DE"/>
        </a:p>
      </dgm:t>
    </dgm:pt>
    <dgm:pt modelId="{53F01E54-7882-4D09-8DA1-474A93D6228F}">
      <dgm:prSet phldrT="[Text]" custT="1"/>
      <dgm:spPr/>
      <dgm:t>
        <a:bodyPr/>
        <a:lstStyle/>
        <a:p>
          <a:r>
            <a:rPr lang="de-DE" sz="1600" dirty="0"/>
            <a:t>Handlampe</a:t>
          </a:r>
        </a:p>
      </dgm:t>
    </dgm:pt>
    <dgm:pt modelId="{CEA24DE2-E3BD-4048-84D9-26C56C52950F}" type="parTrans" cxnId="{D3EB8DEB-0381-4439-A6CF-65D2561EE8CF}">
      <dgm:prSet/>
      <dgm:spPr/>
    </dgm:pt>
    <dgm:pt modelId="{E0F9AFFD-68BF-4495-AA2B-B2CC61712352}" type="sibTrans" cxnId="{D3EB8DEB-0381-4439-A6CF-65D2561EE8CF}">
      <dgm:prSet/>
      <dgm:spPr/>
    </dgm:pt>
    <dgm:pt modelId="{C54E43F7-C84D-45C2-BC91-0C5ADF6799F5}">
      <dgm:prSet phldrT="[Text]" custT="1"/>
      <dgm:spPr/>
      <dgm:t>
        <a:bodyPr/>
        <a:lstStyle/>
        <a:p>
          <a:r>
            <a:rPr lang="de-DE" sz="1600" dirty="0"/>
            <a:t>Funkgerät</a:t>
          </a:r>
        </a:p>
      </dgm:t>
    </dgm:pt>
    <dgm:pt modelId="{B2E98766-2D75-4779-80E4-1AC4B9E5BD09}" type="parTrans" cxnId="{93C75C71-8E07-4E66-95A4-BC212E0CA0F3}">
      <dgm:prSet/>
      <dgm:spPr/>
    </dgm:pt>
    <dgm:pt modelId="{3FFCD5EE-BA30-4DCF-B77D-73FC7821BB70}" type="sibTrans" cxnId="{93C75C71-8E07-4E66-95A4-BC212E0CA0F3}">
      <dgm:prSet/>
      <dgm:spPr/>
    </dgm:pt>
    <dgm:pt modelId="{89BB13F7-F2E1-4C55-AAE5-B2E59246C119}" type="pres">
      <dgm:prSet presAssocID="{938BD2D5-CFD7-41B5-9886-FC2D2FB93A9E}" presName="linear" presStyleCnt="0">
        <dgm:presLayoutVars>
          <dgm:dir/>
          <dgm:resizeHandles val="exact"/>
        </dgm:presLayoutVars>
      </dgm:prSet>
      <dgm:spPr/>
    </dgm:pt>
    <dgm:pt modelId="{2419D153-838A-4138-B599-61007AA24E52}" type="pres">
      <dgm:prSet presAssocID="{C4C7F42F-3E02-4D02-AED6-C71335DC2F8F}" presName="comp" presStyleCnt="0"/>
      <dgm:spPr/>
    </dgm:pt>
    <dgm:pt modelId="{A910462B-50BF-4C91-ABE9-63956851F439}" type="pres">
      <dgm:prSet presAssocID="{C4C7F42F-3E02-4D02-AED6-C71335DC2F8F}" presName="box" presStyleLbl="node1" presStyleIdx="0" presStyleCnt="3" custScaleY="91485" custLinFactNeighborX="304" custLinFactNeighborY="-587"/>
      <dgm:spPr/>
    </dgm:pt>
    <dgm:pt modelId="{031CC343-DFB9-42A0-9803-2EE88526FD69}" type="pres">
      <dgm:prSet presAssocID="{C4C7F42F-3E02-4D02-AED6-C71335DC2F8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47D02C6A-C924-4B0D-A12F-8871EA2BF4AA}" type="pres">
      <dgm:prSet presAssocID="{C4C7F42F-3E02-4D02-AED6-C71335DC2F8F}" presName="text" presStyleLbl="node1" presStyleIdx="0" presStyleCnt="3">
        <dgm:presLayoutVars>
          <dgm:bulletEnabled val="1"/>
        </dgm:presLayoutVars>
      </dgm:prSet>
      <dgm:spPr/>
    </dgm:pt>
    <dgm:pt modelId="{7185BC5C-988E-4A29-9706-91C92CF06BB3}" type="pres">
      <dgm:prSet presAssocID="{696F9AB3-D716-4C4D-A4D5-2873FE2C6E05}" presName="spacer" presStyleCnt="0"/>
      <dgm:spPr/>
    </dgm:pt>
    <dgm:pt modelId="{9D9E1163-F7C5-4B1E-B35A-B7DDBC639412}" type="pres">
      <dgm:prSet presAssocID="{A3ECFD7D-9F61-4C56-AD5F-ABA0D53CBB78}" presName="comp" presStyleCnt="0"/>
      <dgm:spPr/>
    </dgm:pt>
    <dgm:pt modelId="{4292566C-7C6F-48F4-A711-556101F9C92D}" type="pres">
      <dgm:prSet presAssocID="{A3ECFD7D-9F61-4C56-AD5F-ABA0D53CBB78}" presName="box" presStyleLbl="node1" presStyleIdx="1" presStyleCnt="3" custLinFactNeighborY="924"/>
      <dgm:spPr/>
    </dgm:pt>
    <dgm:pt modelId="{0EE574F7-39D3-4FF2-9BC2-837C11F4DBC3}" type="pres">
      <dgm:prSet presAssocID="{A3ECFD7D-9F61-4C56-AD5F-ABA0D53CBB78}" presName="img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81" t="-284" r="1881" b="-284"/>
          </a:stretch>
        </a:blipFill>
      </dgm:spPr>
    </dgm:pt>
    <dgm:pt modelId="{B917E039-285C-47C5-A36F-8DEE8B54D8EE}" type="pres">
      <dgm:prSet presAssocID="{A3ECFD7D-9F61-4C56-AD5F-ABA0D53CBB78}" presName="text" presStyleLbl="node1" presStyleIdx="1" presStyleCnt="3">
        <dgm:presLayoutVars>
          <dgm:bulletEnabled val="1"/>
        </dgm:presLayoutVars>
      </dgm:prSet>
      <dgm:spPr/>
    </dgm:pt>
    <dgm:pt modelId="{36C87CD5-AC6C-4549-8B0D-FF6EAE7AA61C}" type="pres">
      <dgm:prSet presAssocID="{46731058-ED42-487F-AAF0-0F47EE26C765}" presName="spacer" presStyleCnt="0"/>
      <dgm:spPr/>
    </dgm:pt>
    <dgm:pt modelId="{5D92647D-7178-4220-99C6-77FC43C182CD}" type="pres">
      <dgm:prSet presAssocID="{C1390663-55BA-4A0A-A571-25839B7018FE}" presName="comp" presStyleCnt="0"/>
      <dgm:spPr/>
    </dgm:pt>
    <dgm:pt modelId="{88BD62BC-877D-4ECE-A0C2-6C02FF8E0622}" type="pres">
      <dgm:prSet presAssocID="{C1390663-55BA-4A0A-A571-25839B7018FE}" presName="box" presStyleLbl="node1" presStyleIdx="2" presStyleCnt="3"/>
      <dgm:spPr/>
    </dgm:pt>
    <dgm:pt modelId="{101932DD-1829-4188-90D6-8619CD773F6C}" type="pres">
      <dgm:prSet presAssocID="{C1390663-55BA-4A0A-A571-25839B7018FE}" presName="img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9" b="-1809"/>
          </a:stretch>
        </a:blipFill>
      </dgm:spPr>
    </dgm:pt>
    <dgm:pt modelId="{2F43241B-1148-4890-B9F2-70AB0D33911D}" type="pres">
      <dgm:prSet presAssocID="{C1390663-55BA-4A0A-A571-25839B7018FE}" presName="text" presStyleLbl="node1" presStyleIdx="2" presStyleCnt="3">
        <dgm:presLayoutVars>
          <dgm:bulletEnabled val="1"/>
        </dgm:presLayoutVars>
      </dgm:prSet>
      <dgm:spPr/>
    </dgm:pt>
  </dgm:ptLst>
  <dgm:cxnLst>
    <dgm:cxn modelId="{8C18B801-6736-4EB3-828C-C13D0BE0ECD4}" type="presOf" srcId="{C1390663-55BA-4A0A-A571-25839B7018FE}" destId="{88BD62BC-877D-4ECE-A0C2-6C02FF8E0622}" srcOrd="0" destOrd="0" presId="urn:microsoft.com/office/officeart/2005/8/layout/vList4"/>
    <dgm:cxn modelId="{CE29CD01-CF56-43BA-96F9-9733515C4048}" type="presOf" srcId="{938BD2D5-CFD7-41B5-9886-FC2D2FB93A9E}" destId="{89BB13F7-F2E1-4C55-AAE5-B2E59246C119}" srcOrd="0" destOrd="0" presId="urn:microsoft.com/office/officeart/2005/8/layout/vList4"/>
    <dgm:cxn modelId="{1681820A-960D-401C-A8BF-5502BE48F6E0}" type="presOf" srcId="{53F01E54-7882-4D09-8DA1-474A93D6228F}" destId="{88BD62BC-877D-4ECE-A0C2-6C02FF8E0622}" srcOrd="0" destOrd="3" presId="urn:microsoft.com/office/officeart/2005/8/layout/vList4"/>
    <dgm:cxn modelId="{EEEACA0D-B7C7-44EF-AAFB-97EDDFFB23BE}" type="presOf" srcId="{D4EBC369-3927-43F7-9E03-516B06FE001C}" destId="{88BD62BC-877D-4ECE-A0C2-6C02FF8E0622}" srcOrd="0" destOrd="1" presId="urn:microsoft.com/office/officeart/2005/8/layout/vList4"/>
    <dgm:cxn modelId="{859A101B-D919-4D9E-85F9-11C7F96ED142}" type="presOf" srcId="{0D93E60D-73A1-47EB-A747-66F7FA70DA8F}" destId="{A910462B-50BF-4C91-ABE9-63956851F439}" srcOrd="0" destOrd="1" presId="urn:microsoft.com/office/officeart/2005/8/layout/vList4"/>
    <dgm:cxn modelId="{12736426-C289-4DFE-9C32-AE843C56428F}" type="presOf" srcId="{0D93E60D-73A1-47EB-A747-66F7FA70DA8F}" destId="{47D02C6A-C924-4B0D-A12F-8871EA2BF4AA}" srcOrd="1" destOrd="1" presId="urn:microsoft.com/office/officeart/2005/8/layout/vList4"/>
    <dgm:cxn modelId="{90799B5B-A780-42EB-B9B2-E61D2125BDB1}" type="presOf" srcId="{C1390663-55BA-4A0A-A571-25839B7018FE}" destId="{2F43241B-1148-4890-B9F2-70AB0D33911D}" srcOrd="1" destOrd="0" presId="urn:microsoft.com/office/officeart/2005/8/layout/vList4"/>
    <dgm:cxn modelId="{977D305C-7F5A-4109-9201-B738B6CF2A0F}" type="presOf" srcId="{C4C7F42F-3E02-4D02-AED6-C71335DC2F8F}" destId="{A910462B-50BF-4C91-ABE9-63956851F439}" srcOrd="0" destOrd="0" presId="urn:microsoft.com/office/officeart/2005/8/layout/vList4"/>
    <dgm:cxn modelId="{93C75C71-8E07-4E66-95A4-BC212E0CA0F3}" srcId="{C1390663-55BA-4A0A-A571-25839B7018FE}" destId="{C54E43F7-C84D-45C2-BC91-0C5ADF6799F5}" srcOrd="3" destOrd="0" parTransId="{B2E98766-2D75-4779-80E4-1AC4B9E5BD09}" sibTransId="{3FFCD5EE-BA30-4DCF-B77D-73FC7821BB70}"/>
    <dgm:cxn modelId="{8387DE54-CE90-4635-B71E-23B42CC63360}" srcId="{A3ECFD7D-9F61-4C56-AD5F-ABA0D53CBB78}" destId="{BD7A50CF-6B25-4346-8A65-D88C8900320D}" srcOrd="0" destOrd="0" parTransId="{4F58A522-B015-487D-B5C9-46C2E8D2CEE4}" sibTransId="{76F1D032-B480-452E-819C-D279C7FC3F4D}"/>
    <dgm:cxn modelId="{32A2AE80-2175-4B70-9488-4DF9003DF9EE}" type="presOf" srcId="{5DFEC22B-BE42-4625-9C76-DE036ECAFD11}" destId="{47D02C6A-C924-4B0D-A12F-8871EA2BF4AA}" srcOrd="1" destOrd="2" presId="urn:microsoft.com/office/officeart/2005/8/layout/vList4"/>
    <dgm:cxn modelId="{5A4B7C88-56B6-475E-B874-C10515644015}" type="presOf" srcId="{BD7A50CF-6B25-4346-8A65-D88C8900320D}" destId="{B917E039-285C-47C5-A36F-8DEE8B54D8EE}" srcOrd="1" destOrd="1" presId="urn:microsoft.com/office/officeart/2005/8/layout/vList4"/>
    <dgm:cxn modelId="{6058EC88-A725-4ABB-AD81-A2B74AD7BED7}" type="presOf" srcId="{C54E43F7-C84D-45C2-BC91-0C5ADF6799F5}" destId="{2F43241B-1148-4890-B9F2-70AB0D33911D}" srcOrd="1" destOrd="4" presId="urn:microsoft.com/office/officeart/2005/8/layout/vList4"/>
    <dgm:cxn modelId="{A4B6C097-8691-4D1F-A627-EEEF8B1E7BC9}" type="presOf" srcId="{C54E43F7-C84D-45C2-BC91-0C5ADF6799F5}" destId="{88BD62BC-877D-4ECE-A0C2-6C02FF8E0622}" srcOrd="0" destOrd="4" presId="urn:microsoft.com/office/officeart/2005/8/layout/vList4"/>
    <dgm:cxn modelId="{1C68769E-E4D1-4014-93C1-ACCC757BEC4F}" type="presOf" srcId="{A35339F1-F877-4F31-BB2F-5C8D584D531D}" destId="{2F43241B-1148-4890-B9F2-70AB0D33911D}" srcOrd="1" destOrd="2" presId="urn:microsoft.com/office/officeart/2005/8/layout/vList4"/>
    <dgm:cxn modelId="{35BC3BA1-4297-4149-B54E-7E99D0807A8B}" type="presOf" srcId="{4B855F12-FDBF-4A84-A40B-B31A97D0B8E9}" destId="{4292566C-7C6F-48F4-A711-556101F9C92D}" srcOrd="0" destOrd="2" presId="urn:microsoft.com/office/officeart/2005/8/layout/vList4"/>
    <dgm:cxn modelId="{C3A960A9-9B3B-4EF6-9EAA-5E2DC3F900B1}" type="presOf" srcId="{A3ECFD7D-9F61-4C56-AD5F-ABA0D53CBB78}" destId="{4292566C-7C6F-48F4-A711-556101F9C92D}" srcOrd="0" destOrd="0" presId="urn:microsoft.com/office/officeart/2005/8/layout/vList4"/>
    <dgm:cxn modelId="{7C8D02B3-5A5A-4E8C-A7CA-4EA97D99A530}" type="presOf" srcId="{53F01E54-7882-4D09-8DA1-474A93D6228F}" destId="{2F43241B-1148-4890-B9F2-70AB0D33911D}" srcOrd="1" destOrd="3" presId="urn:microsoft.com/office/officeart/2005/8/layout/vList4"/>
    <dgm:cxn modelId="{BE45C1B5-553B-4186-89AA-C68AD4AE56C6}" srcId="{A3ECFD7D-9F61-4C56-AD5F-ABA0D53CBB78}" destId="{4B855F12-FDBF-4A84-A40B-B31A97D0B8E9}" srcOrd="1" destOrd="0" parTransId="{808C2A23-BEF9-4B91-9A80-3376A04B9C33}" sibTransId="{EDCB88DD-B9CF-4FA7-A456-CB5A8F752655}"/>
    <dgm:cxn modelId="{CA6445BD-E3E7-40BE-AE58-D87B089C9E8D}" type="presOf" srcId="{C4C7F42F-3E02-4D02-AED6-C71335DC2F8F}" destId="{47D02C6A-C924-4B0D-A12F-8871EA2BF4AA}" srcOrd="1" destOrd="0" presId="urn:microsoft.com/office/officeart/2005/8/layout/vList4"/>
    <dgm:cxn modelId="{1BD385C5-E30A-4EA4-BE77-0BC171E1252D}" type="presOf" srcId="{BD7A50CF-6B25-4346-8A65-D88C8900320D}" destId="{4292566C-7C6F-48F4-A711-556101F9C92D}" srcOrd="0" destOrd="1" presId="urn:microsoft.com/office/officeart/2005/8/layout/vList4"/>
    <dgm:cxn modelId="{24F71BC8-2B6A-4F17-9D6F-2ACD03CA112B}" srcId="{C4C7F42F-3E02-4D02-AED6-C71335DC2F8F}" destId="{0D93E60D-73A1-47EB-A747-66F7FA70DA8F}" srcOrd="0" destOrd="0" parTransId="{94E83096-2C5B-4466-B68E-EB9BC8D3F034}" sibTransId="{C29C06FB-045F-416B-B767-AB5628FD8720}"/>
    <dgm:cxn modelId="{E5E23BCF-15CA-4321-8698-03809EF4C364}" srcId="{938BD2D5-CFD7-41B5-9886-FC2D2FB93A9E}" destId="{C1390663-55BA-4A0A-A571-25839B7018FE}" srcOrd="2" destOrd="0" parTransId="{5834AED8-D20A-4D4E-B150-09CCF91A8934}" sibTransId="{495A0ECB-4480-4E89-B7BF-EBC38B3E23D4}"/>
    <dgm:cxn modelId="{920D21D1-AFD6-4940-BD07-F52C0E51B3BA}" type="presOf" srcId="{4B855F12-FDBF-4A84-A40B-B31A97D0B8E9}" destId="{B917E039-285C-47C5-A36F-8DEE8B54D8EE}" srcOrd="1" destOrd="2" presId="urn:microsoft.com/office/officeart/2005/8/layout/vList4"/>
    <dgm:cxn modelId="{F3DDB2D2-5484-4C30-A640-A26E65BA24D7}" type="presOf" srcId="{A35339F1-F877-4F31-BB2F-5C8D584D531D}" destId="{88BD62BC-877D-4ECE-A0C2-6C02FF8E0622}" srcOrd="0" destOrd="2" presId="urn:microsoft.com/office/officeart/2005/8/layout/vList4"/>
    <dgm:cxn modelId="{626C7FD6-ADE0-45BE-8295-24F51383C66D}" srcId="{C4C7F42F-3E02-4D02-AED6-C71335DC2F8F}" destId="{5DFEC22B-BE42-4625-9C76-DE036ECAFD11}" srcOrd="1" destOrd="0" parTransId="{6892907D-5067-4FB0-BEFC-284AB05018A4}" sibTransId="{B69CBD3F-A7AE-4CB1-80F6-7B4A86A3B24C}"/>
    <dgm:cxn modelId="{8E8799E4-AFB6-4A80-8BCA-0A7409E78B62}" srcId="{938BD2D5-CFD7-41B5-9886-FC2D2FB93A9E}" destId="{C4C7F42F-3E02-4D02-AED6-C71335DC2F8F}" srcOrd="0" destOrd="0" parTransId="{35C730DE-B2FE-42F0-B499-288AAA54E35D}" sibTransId="{696F9AB3-D716-4C4D-A4D5-2873FE2C6E05}"/>
    <dgm:cxn modelId="{72AEC7E4-0BF9-4B34-BBDF-7893E45EB089}" srcId="{C1390663-55BA-4A0A-A571-25839B7018FE}" destId="{A35339F1-F877-4F31-BB2F-5C8D584D531D}" srcOrd="1" destOrd="0" parTransId="{FF0A1681-FC80-46FE-871F-B36FA000FFB9}" sibTransId="{64E98016-B065-498E-A35F-DFEDE38BFCCB}"/>
    <dgm:cxn modelId="{D3EB8DEB-0381-4439-A6CF-65D2561EE8CF}" srcId="{C1390663-55BA-4A0A-A571-25839B7018FE}" destId="{53F01E54-7882-4D09-8DA1-474A93D6228F}" srcOrd="2" destOrd="0" parTransId="{CEA24DE2-E3BD-4048-84D9-26C56C52950F}" sibTransId="{E0F9AFFD-68BF-4495-AA2B-B2CC61712352}"/>
    <dgm:cxn modelId="{C840EEEE-F27C-4305-8131-FFEEF5D389BA}" type="presOf" srcId="{5DFEC22B-BE42-4625-9C76-DE036ECAFD11}" destId="{A910462B-50BF-4C91-ABE9-63956851F439}" srcOrd="0" destOrd="2" presId="urn:microsoft.com/office/officeart/2005/8/layout/vList4"/>
    <dgm:cxn modelId="{0D8AC7EF-53EF-48EA-80EC-21AD7D8EB34A}" srcId="{C1390663-55BA-4A0A-A571-25839B7018FE}" destId="{D4EBC369-3927-43F7-9E03-516B06FE001C}" srcOrd="0" destOrd="0" parTransId="{C590FD53-1E9F-470E-9511-6FE8CBBAF7F0}" sibTransId="{D34889B6-16BA-4EDD-A0CF-5AC8D17EFA63}"/>
    <dgm:cxn modelId="{B8C97EF4-69C9-420D-9559-AE9C50C47D76}" type="presOf" srcId="{D4EBC369-3927-43F7-9E03-516B06FE001C}" destId="{2F43241B-1148-4890-B9F2-70AB0D33911D}" srcOrd="1" destOrd="1" presId="urn:microsoft.com/office/officeart/2005/8/layout/vList4"/>
    <dgm:cxn modelId="{49FA60FB-B8E3-4AA4-9176-8297629B4B22}" type="presOf" srcId="{A3ECFD7D-9F61-4C56-AD5F-ABA0D53CBB78}" destId="{B917E039-285C-47C5-A36F-8DEE8B54D8EE}" srcOrd="1" destOrd="0" presId="urn:microsoft.com/office/officeart/2005/8/layout/vList4"/>
    <dgm:cxn modelId="{270A83FF-A34D-4679-A354-A7F2B913839F}" srcId="{938BD2D5-CFD7-41B5-9886-FC2D2FB93A9E}" destId="{A3ECFD7D-9F61-4C56-AD5F-ABA0D53CBB78}" srcOrd="1" destOrd="0" parTransId="{80D99D45-D2B1-491F-BB53-D0115633FCFE}" sibTransId="{46731058-ED42-487F-AAF0-0F47EE26C765}"/>
    <dgm:cxn modelId="{A68A1517-486C-45DB-A7F2-2B85625EA27A}" type="presParOf" srcId="{89BB13F7-F2E1-4C55-AAE5-B2E59246C119}" destId="{2419D153-838A-4138-B599-61007AA24E52}" srcOrd="0" destOrd="0" presId="urn:microsoft.com/office/officeart/2005/8/layout/vList4"/>
    <dgm:cxn modelId="{B2205994-7A58-4918-B9D5-49210BF3CDF1}" type="presParOf" srcId="{2419D153-838A-4138-B599-61007AA24E52}" destId="{A910462B-50BF-4C91-ABE9-63956851F439}" srcOrd="0" destOrd="0" presId="urn:microsoft.com/office/officeart/2005/8/layout/vList4"/>
    <dgm:cxn modelId="{771606D5-28B6-4B98-808B-91A4BE5E8D13}" type="presParOf" srcId="{2419D153-838A-4138-B599-61007AA24E52}" destId="{031CC343-DFB9-42A0-9803-2EE88526FD69}" srcOrd="1" destOrd="0" presId="urn:microsoft.com/office/officeart/2005/8/layout/vList4"/>
    <dgm:cxn modelId="{78DB8F13-CA64-4F98-9CEB-09442D021710}" type="presParOf" srcId="{2419D153-838A-4138-B599-61007AA24E52}" destId="{47D02C6A-C924-4B0D-A12F-8871EA2BF4AA}" srcOrd="2" destOrd="0" presId="urn:microsoft.com/office/officeart/2005/8/layout/vList4"/>
    <dgm:cxn modelId="{3A97FE4A-9924-4153-9792-4216FE755BCE}" type="presParOf" srcId="{89BB13F7-F2E1-4C55-AAE5-B2E59246C119}" destId="{7185BC5C-988E-4A29-9706-91C92CF06BB3}" srcOrd="1" destOrd="0" presId="urn:microsoft.com/office/officeart/2005/8/layout/vList4"/>
    <dgm:cxn modelId="{79616451-BE10-4825-A056-C7A7812A95E1}" type="presParOf" srcId="{89BB13F7-F2E1-4C55-AAE5-B2E59246C119}" destId="{9D9E1163-F7C5-4B1E-B35A-B7DDBC639412}" srcOrd="2" destOrd="0" presId="urn:microsoft.com/office/officeart/2005/8/layout/vList4"/>
    <dgm:cxn modelId="{96DC7F18-7E6B-468F-9192-FACD9A861D3F}" type="presParOf" srcId="{9D9E1163-F7C5-4B1E-B35A-B7DDBC639412}" destId="{4292566C-7C6F-48F4-A711-556101F9C92D}" srcOrd="0" destOrd="0" presId="urn:microsoft.com/office/officeart/2005/8/layout/vList4"/>
    <dgm:cxn modelId="{425782F3-BF8B-464F-853B-15AD23BC388A}" type="presParOf" srcId="{9D9E1163-F7C5-4B1E-B35A-B7DDBC639412}" destId="{0EE574F7-39D3-4FF2-9BC2-837C11F4DBC3}" srcOrd="1" destOrd="0" presId="urn:microsoft.com/office/officeart/2005/8/layout/vList4"/>
    <dgm:cxn modelId="{6BAF1306-EF6B-4296-B140-639811E8F333}" type="presParOf" srcId="{9D9E1163-F7C5-4B1E-B35A-B7DDBC639412}" destId="{B917E039-285C-47C5-A36F-8DEE8B54D8EE}" srcOrd="2" destOrd="0" presId="urn:microsoft.com/office/officeart/2005/8/layout/vList4"/>
    <dgm:cxn modelId="{E1A3D573-F9EF-41C2-AFE1-6278A68AA177}" type="presParOf" srcId="{89BB13F7-F2E1-4C55-AAE5-B2E59246C119}" destId="{36C87CD5-AC6C-4549-8B0D-FF6EAE7AA61C}" srcOrd="3" destOrd="0" presId="urn:microsoft.com/office/officeart/2005/8/layout/vList4"/>
    <dgm:cxn modelId="{74EF0A68-3EE0-4E53-8AB8-AA3832C1C960}" type="presParOf" srcId="{89BB13F7-F2E1-4C55-AAE5-B2E59246C119}" destId="{5D92647D-7178-4220-99C6-77FC43C182CD}" srcOrd="4" destOrd="0" presId="urn:microsoft.com/office/officeart/2005/8/layout/vList4"/>
    <dgm:cxn modelId="{75E5A106-3B7B-4CEC-BC78-B964FDF5881A}" type="presParOf" srcId="{5D92647D-7178-4220-99C6-77FC43C182CD}" destId="{88BD62BC-877D-4ECE-A0C2-6C02FF8E0622}" srcOrd="0" destOrd="0" presId="urn:microsoft.com/office/officeart/2005/8/layout/vList4"/>
    <dgm:cxn modelId="{15F37083-BCEE-418A-9A9E-141078DCA1DF}" type="presParOf" srcId="{5D92647D-7178-4220-99C6-77FC43C182CD}" destId="{101932DD-1829-4188-90D6-8619CD773F6C}" srcOrd="1" destOrd="0" presId="urn:microsoft.com/office/officeart/2005/8/layout/vList4"/>
    <dgm:cxn modelId="{E1A71762-987C-4A29-BA65-810166BE79D2}" type="presParOf" srcId="{5D92647D-7178-4220-99C6-77FC43C182CD}" destId="{2F43241B-1148-4890-B9F2-70AB0D3391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8BD2D5-CFD7-41B5-9886-FC2D2FB93A9E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C4C7F42F-3E02-4D02-AED6-C71335DC2F8F}">
      <dgm:prSet phldrT="[Text]"/>
      <dgm:spPr/>
      <dgm:t>
        <a:bodyPr/>
        <a:lstStyle/>
        <a:p>
          <a:r>
            <a:rPr lang="de-DE" sz="2200" dirty="0"/>
            <a:t>Wassertrupp</a:t>
          </a:r>
        </a:p>
      </dgm:t>
    </dgm:pt>
    <dgm:pt modelId="{35C730DE-B2FE-42F0-B499-288AAA54E35D}" type="parTrans" cxnId="{8E8799E4-AFB6-4A80-8BCA-0A7409E78B62}">
      <dgm:prSet/>
      <dgm:spPr/>
      <dgm:t>
        <a:bodyPr/>
        <a:lstStyle/>
        <a:p>
          <a:endParaRPr lang="de-DE"/>
        </a:p>
      </dgm:t>
    </dgm:pt>
    <dgm:pt modelId="{696F9AB3-D716-4C4D-A4D5-2873FE2C6E05}" type="sibTrans" cxnId="{8E8799E4-AFB6-4A80-8BCA-0A7409E78B62}">
      <dgm:prSet/>
      <dgm:spPr/>
      <dgm:t>
        <a:bodyPr/>
        <a:lstStyle/>
        <a:p>
          <a:endParaRPr lang="de-DE"/>
        </a:p>
      </dgm:t>
    </dgm:pt>
    <dgm:pt modelId="{0D93E60D-73A1-47EB-A747-66F7FA70DA8F}">
      <dgm:prSet phldrT="[Text]" custT="1"/>
      <dgm:spPr/>
      <dgm:t>
        <a:bodyPr/>
        <a:lstStyle/>
        <a:p>
          <a:r>
            <a:rPr lang="de-DE" sz="1700" dirty="0"/>
            <a:t>Handlampe</a:t>
          </a:r>
        </a:p>
      </dgm:t>
    </dgm:pt>
    <dgm:pt modelId="{94E83096-2C5B-4466-B68E-EB9BC8D3F034}" type="parTrans" cxnId="{24F71BC8-2B6A-4F17-9D6F-2ACD03CA112B}">
      <dgm:prSet/>
      <dgm:spPr/>
      <dgm:t>
        <a:bodyPr/>
        <a:lstStyle/>
        <a:p>
          <a:endParaRPr lang="de-DE"/>
        </a:p>
      </dgm:t>
    </dgm:pt>
    <dgm:pt modelId="{C29C06FB-045F-416B-B767-AB5628FD8720}" type="sibTrans" cxnId="{24F71BC8-2B6A-4F17-9D6F-2ACD03CA112B}">
      <dgm:prSet/>
      <dgm:spPr/>
      <dgm:t>
        <a:bodyPr/>
        <a:lstStyle/>
        <a:p>
          <a:endParaRPr lang="de-DE"/>
        </a:p>
      </dgm:t>
    </dgm:pt>
    <dgm:pt modelId="{5DFEC22B-BE42-4625-9C76-DE036ECAFD11}">
      <dgm:prSet phldrT="[Text]" custT="1"/>
      <dgm:spPr/>
      <dgm:t>
        <a:bodyPr/>
        <a:lstStyle/>
        <a:p>
          <a:r>
            <a:rPr lang="de-DE" sz="1700" dirty="0"/>
            <a:t>Funkgerät</a:t>
          </a:r>
        </a:p>
      </dgm:t>
    </dgm:pt>
    <dgm:pt modelId="{6892907D-5067-4FB0-BEFC-284AB05018A4}" type="parTrans" cxnId="{626C7FD6-ADE0-45BE-8295-24F51383C66D}">
      <dgm:prSet/>
      <dgm:spPr/>
      <dgm:t>
        <a:bodyPr/>
        <a:lstStyle/>
        <a:p>
          <a:endParaRPr lang="de-DE"/>
        </a:p>
      </dgm:t>
    </dgm:pt>
    <dgm:pt modelId="{B69CBD3F-A7AE-4CB1-80F6-7B4A86A3B24C}" type="sibTrans" cxnId="{626C7FD6-ADE0-45BE-8295-24F51383C66D}">
      <dgm:prSet/>
      <dgm:spPr/>
      <dgm:t>
        <a:bodyPr/>
        <a:lstStyle/>
        <a:p>
          <a:endParaRPr lang="de-DE"/>
        </a:p>
      </dgm:t>
    </dgm:pt>
    <dgm:pt modelId="{A3ECFD7D-9F61-4C56-AD5F-ABA0D53CBB78}">
      <dgm:prSet phldrT="[Text]"/>
      <dgm:spPr/>
      <dgm:t>
        <a:bodyPr/>
        <a:lstStyle/>
        <a:p>
          <a:r>
            <a:rPr lang="de-DE" sz="2200" dirty="0"/>
            <a:t>Schlauchtrupp</a:t>
          </a:r>
        </a:p>
      </dgm:t>
    </dgm:pt>
    <dgm:pt modelId="{80D99D45-D2B1-491F-BB53-D0115633FCFE}" type="parTrans" cxnId="{270A83FF-A34D-4679-A354-A7F2B913839F}">
      <dgm:prSet/>
      <dgm:spPr/>
      <dgm:t>
        <a:bodyPr/>
        <a:lstStyle/>
        <a:p>
          <a:endParaRPr lang="de-DE"/>
        </a:p>
      </dgm:t>
    </dgm:pt>
    <dgm:pt modelId="{46731058-ED42-487F-AAF0-0F47EE26C765}" type="sibTrans" cxnId="{270A83FF-A34D-4679-A354-A7F2B913839F}">
      <dgm:prSet/>
      <dgm:spPr/>
      <dgm:t>
        <a:bodyPr/>
        <a:lstStyle/>
        <a:p>
          <a:endParaRPr lang="de-DE"/>
        </a:p>
      </dgm:t>
    </dgm:pt>
    <dgm:pt modelId="{BD7A50CF-6B25-4346-8A65-D88C8900320D}">
      <dgm:prSet phldrT="[Text]" custT="1"/>
      <dgm:spPr/>
      <dgm:t>
        <a:bodyPr/>
        <a:lstStyle/>
        <a:p>
          <a:r>
            <a:rPr lang="de-DE" sz="1800" dirty="0"/>
            <a:t>Handlampe</a:t>
          </a:r>
        </a:p>
      </dgm:t>
    </dgm:pt>
    <dgm:pt modelId="{4F58A522-B015-487D-B5C9-46C2E8D2CEE4}" type="parTrans" cxnId="{8387DE54-CE90-4635-B71E-23B42CC63360}">
      <dgm:prSet/>
      <dgm:spPr/>
      <dgm:t>
        <a:bodyPr/>
        <a:lstStyle/>
        <a:p>
          <a:endParaRPr lang="de-DE"/>
        </a:p>
      </dgm:t>
    </dgm:pt>
    <dgm:pt modelId="{76F1D032-B480-452E-819C-D279C7FC3F4D}" type="sibTrans" cxnId="{8387DE54-CE90-4635-B71E-23B42CC63360}">
      <dgm:prSet/>
      <dgm:spPr/>
      <dgm:t>
        <a:bodyPr/>
        <a:lstStyle/>
        <a:p>
          <a:endParaRPr lang="de-DE"/>
        </a:p>
      </dgm:t>
    </dgm:pt>
    <dgm:pt modelId="{4B855F12-FDBF-4A84-A40B-B31A97D0B8E9}">
      <dgm:prSet phldrT="[Text]" custT="1"/>
      <dgm:spPr/>
      <dgm:t>
        <a:bodyPr/>
        <a:lstStyle/>
        <a:p>
          <a:r>
            <a:rPr lang="de-DE" sz="1800" dirty="0"/>
            <a:t>Funkgerät</a:t>
          </a:r>
        </a:p>
      </dgm:t>
    </dgm:pt>
    <dgm:pt modelId="{808C2A23-BEF9-4B91-9A80-3376A04B9C33}" type="parTrans" cxnId="{BE45C1B5-553B-4186-89AA-C68AD4AE56C6}">
      <dgm:prSet/>
      <dgm:spPr/>
      <dgm:t>
        <a:bodyPr/>
        <a:lstStyle/>
        <a:p>
          <a:endParaRPr lang="de-DE"/>
        </a:p>
      </dgm:t>
    </dgm:pt>
    <dgm:pt modelId="{EDCB88DD-B9CF-4FA7-A456-CB5A8F752655}" type="sibTrans" cxnId="{BE45C1B5-553B-4186-89AA-C68AD4AE56C6}">
      <dgm:prSet/>
      <dgm:spPr/>
      <dgm:t>
        <a:bodyPr/>
        <a:lstStyle/>
        <a:p>
          <a:endParaRPr lang="de-DE"/>
        </a:p>
      </dgm:t>
    </dgm:pt>
    <dgm:pt modelId="{C1DACD48-9811-40A4-B249-B30E212C336C}">
      <dgm:prSet phldrT="[Text]" custT="1"/>
      <dgm:spPr/>
      <dgm:t>
        <a:bodyPr/>
        <a:lstStyle/>
        <a:p>
          <a:r>
            <a:rPr lang="de-DE" sz="1700" dirty="0"/>
            <a:t>Warndreieck, Warnleuchte, Verkehrsleitkegel</a:t>
          </a:r>
        </a:p>
      </dgm:t>
    </dgm:pt>
    <dgm:pt modelId="{7E024F07-D896-41A3-BAAA-6267339EE9B2}" type="parTrans" cxnId="{A7FD6996-927E-4D20-A90A-7813F810A2D8}">
      <dgm:prSet/>
      <dgm:spPr/>
      <dgm:t>
        <a:bodyPr/>
        <a:lstStyle/>
        <a:p>
          <a:endParaRPr lang="de-DE"/>
        </a:p>
      </dgm:t>
    </dgm:pt>
    <dgm:pt modelId="{57DB057E-7C2F-4AD0-AE1E-5F621C554791}" type="sibTrans" cxnId="{A7FD6996-927E-4D20-A90A-7813F810A2D8}">
      <dgm:prSet/>
      <dgm:spPr/>
      <dgm:t>
        <a:bodyPr/>
        <a:lstStyle/>
        <a:p>
          <a:endParaRPr lang="de-DE"/>
        </a:p>
      </dgm:t>
    </dgm:pt>
    <dgm:pt modelId="{9E48379F-A009-4586-BD88-68B58B44A70C}">
      <dgm:prSet phldrT="[Text]" custT="1"/>
      <dgm:spPr/>
      <dgm:t>
        <a:bodyPr/>
        <a:lstStyle/>
        <a:p>
          <a:r>
            <a:rPr lang="de-DE" sz="1700" dirty="0"/>
            <a:t>Pulverlöscher, CO2-Löscher, Schnellangriffsrohr, C-Rohr, Schaum</a:t>
          </a:r>
        </a:p>
      </dgm:t>
    </dgm:pt>
    <dgm:pt modelId="{11F6555C-E890-431D-9FB8-07D1247A7868}" type="parTrans" cxnId="{36DF75C1-4B6A-403A-8D80-B0E612F195C6}">
      <dgm:prSet/>
      <dgm:spPr/>
      <dgm:t>
        <a:bodyPr/>
        <a:lstStyle/>
        <a:p>
          <a:endParaRPr lang="de-DE"/>
        </a:p>
      </dgm:t>
    </dgm:pt>
    <dgm:pt modelId="{3339EE20-B868-47A5-A18D-09B037445291}" type="sibTrans" cxnId="{36DF75C1-4B6A-403A-8D80-B0E612F195C6}">
      <dgm:prSet/>
      <dgm:spPr/>
      <dgm:t>
        <a:bodyPr/>
        <a:lstStyle/>
        <a:p>
          <a:endParaRPr lang="de-DE"/>
        </a:p>
      </dgm:t>
    </dgm:pt>
    <dgm:pt modelId="{C6BAC4A7-541D-43AF-987D-4C11199019FF}">
      <dgm:prSet phldrT="[Text]" custT="1"/>
      <dgm:spPr/>
      <dgm:t>
        <a:bodyPr/>
        <a:lstStyle/>
        <a:p>
          <a:r>
            <a:rPr lang="de-DE" sz="1700" dirty="0"/>
            <a:t>Flutlichtstrahler, Stativ, Abzweigstück, Leitungsroller, etc.</a:t>
          </a:r>
        </a:p>
      </dgm:t>
    </dgm:pt>
    <dgm:pt modelId="{819A6DB0-9396-4B50-BDBA-D58666E6ED8E}" type="parTrans" cxnId="{589CC15C-8F06-4D44-BE52-A0164623A1B0}">
      <dgm:prSet/>
      <dgm:spPr/>
      <dgm:t>
        <a:bodyPr/>
        <a:lstStyle/>
        <a:p>
          <a:endParaRPr lang="de-DE"/>
        </a:p>
      </dgm:t>
    </dgm:pt>
    <dgm:pt modelId="{47254853-4E4B-46C0-99F1-615E1B5A570C}" type="sibTrans" cxnId="{589CC15C-8F06-4D44-BE52-A0164623A1B0}">
      <dgm:prSet/>
      <dgm:spPr/>
      <dgm:t>
        <a:bodyPr/>
        <a:lstStyle/>
        <a:p>
          <a:endParaRPr lang="de-DE"/>
        </a:p>
      </dgm:t>
    </dgm:pt>
    <dgm:pt modelId="{7BB30AB6-34C9-4804-AF95-517F6E8066E5}">
      <dgm:prSet phldrT="[Text]"/>
      <dgm:spPr/>
      <dgm:t>
        <a:bodyPr/>
        <a:lstStyle/>
        <a:p>
          <a:endParaRPr lang="de-DE" sz="1700" dirty="0"/>
        </a:p>
      </dgm:t>
    </dgm:pt>
    <dgm:pt modelId="{4D37A26D-0853-4ED1-A082-5A1B34BDBD66}" type="parTrans" cxnId="{9339AC54-5225-486B-8C29-69556E25D9D3}">
      <dgm:prSet/>
      <dgm:spPr/>
      <dgm:t>
        <a:bodyPr/>
        <a:lstStyle/>
        <a:p>
          <a:endParaRPr lang="de-DE"/>
        </a:p>
      </dgm:t>
    </dgm:pt>
    <dgm:pt modelId="{DA9B90B8-DB92-4C76-AE5F-B62F96CC7FC5}" type="sibTrans" cxnId="{9339AC54-5225-486B-8C29-69556E25D9D3}">
      <dgm:prSet/>
      <dgm:spPr/>
      <dgm:t>
        <a:bodyPr/>
        <a:lstStyle/>
        <a:p>
          <a:endParaRPr lang="de-DE"/>
        </a:p>
      </dgm:t>
    </dgm:pt>
    <dgm:pt modelId="{875C02D3-F721-47AC-9994-16EA0FA1C24E}">
      <dgm:prSet phldrT="[Text]" custT="1"/>
      <dgm:spPr/>
      <dgm:t>
        <a:bodyPr/>
        <a:lstStyle/>
        <a:p>
          <a:r>
            <a:rPr lang="de-DE" sz="1800" dirty="0"/>
            <a:t>Krankentransporttrage</a:t>
          </a:r>
        </a:p>
      </dgm:t>
    </dgm:pt>
    <dgm:pt modelId="{CC0A9271-3CC0-4C1E-9AEE-FC011DE048FB}" type="parTrans" cxnId="{2854F532-9E59-482A-B150-9592D1C42F80}">
      <dgm:prSet/>
      <dgm:spPr/>
      <dgm:t>
        <a:bodyPr/>
        <a:lstStyle/>
        <a:p>
          <a:endParaRPr lang="de-DE"/>
        </a:p>
      </dgm:t>
    </dgm:pt>
    <dgm:pt modelId="{B978B8E9-6455-4251-8AD9-0CA01EF0C0A4}" type="sibTrans" cxnId="{2854F532-9E59-482A-B150-9592D1C42F80}">
      <dgm:prSet/>
      <dgm:spPr/>
      <dgm:t>
        <a:bodyPr/>
        <a:lstStyle/>
        <a:p>
          <a:endParaRPr lang="de-DE"/>
        </a:p>
      </dgm:t>
    </dgm:pt>
    <dgm:pt modelId="{DF677890-EA86-4BC8-897E-8DD5048BA660}">
      <dgm:prSet phldrT="[Text]" custT="1"/>
      <dgm:spPr/>
      <dgm:t>
        <a:bodyPr/>
        <a:lstStyle/>
        <a:p>
          <a:r>
            <a:rPr lang="de-DE" sz="1800" dirty="0"/>
            <a:t>Weitere Erste-Hilfe-Ausrüstung </a:t>
          </a:r>
        </a:p>
      </dgm:t>
    </dgm:pt>
    <dgm:pt modelId="{C298B5E1-0926-4BB9-BBAA-00076E7C8F99}" type="parTrans" cxnId="{0DC57663-4273-4490-B32C-17CD06AB7101}">
      <dgm:prSet/>
      <dgm:spPr/>
      <dgm:t>
        <a:bodyPr/>
        <a:lstStyle/>
        <a:p>
          <a:endParaRPr lang="de-DE"/>
        </a:p>
      </dgm:t>
    </dgm:pt>
    <dgm:pt modelId="{291E905F-5ABA-41E1-B67D-E578974FBC33}" type="sibTrans" cxnId="{0DC57663-4273-4490-B32C-17CD06AB7101}">
      <dgm:prSet/>
      <dgm:spPr/>
      <dgm:t>
        <a:bodyPr/>
        <a:lstStyle/>
        <a:p>
          <a:endParaRPr lang="de-DE"/>
        </a:p>
      </dgm:t>
    </dgm:pt>
    <dgm:pt modelId="{89BB13F7-F2E1-4C55-AAE5-B2E59246C119}" type="pres">
      <dgm:prSet presAssocID="{938BD2D5-CFD7-41B5-9886-FC2D2FB93A9E}" presName="linear" presStyleCnt="0">
        <dgm:presLayoutVars>
          <dgm:dir/>
          <dgm:resizeHandles val="exact"/>
        </dgm:presLayoutVars>
      </dgm:prSet>
      <dgm:spPr/>
    </dgm:pt>
    <dgm:pt modelId="{2419D153-838A-4138-B599-61007AA24E52}" type="pres">
      <dgm:prSet presAssocID="{C4C7F42F-3E02-4D02-AED6-C71335DC2F8F}" presName="comp" presStyleCnt="0"/>
      <dgm:spPr/>
    </dgm:pt>
    <dgm:pt modelId="{A910462B-50BF-4C91-ABE9-63956851F439}" type="pres">
      <dgm:prSet presAssocID="{C4C7F42F-3E02-4D02-AED6-C71335DC2F8F}" presName="box" presStyleLbl="node1" presStyleIdx="0" presStyleCnt="2" custScaleY="91485"/>
      <dgm:spPr/>
    </dgm:pt>
    <dgm:pt modelId="{031CC343-DFB9-42A0-9803-2EE88526FD69}" type="pres">
      <dgm:prSet presAssocID="{C4C7F42F-3E02-4D02-AED6-C71335DC2F8F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242" t="-3333" r="-11242" b="-3333"/>
          </a:stretch>
        </a:blipFill>
      </dgm:spPr>
    </dgm:pt>
    <dgm:pt modelId="{47D02C6A-C924-4B0D-A12F-8871EA2BF4AA}" type="pres">
      <dgm:prSet presAssocID="{C4C7F42F-3E02-4D02-AED6-C71335DC2F8F}" presName="text" presStyleLbl="node1" presStyleIdx="0" presStyleCnt="2">
        <dgm:presLayoutVars>
          <dgm:bulletEnabled val="1"/>
        </dgm:presLayoutVars>
      </dgm:prSet>
      <dgm:spPr/>
    </dgm:pt>
    <dgm:pt modelId="{7185BC5C-988E-4A29-9706-91C92CF06BB3}" type="pres">
      <dgm:prSet presAssocID="{696F9AB3-D716-4C4D-A4D5-2873FE2C6E05}" presName="spacer" presStyleCnt="0"/>
      <dgm:spPr/>
    </dgm:pt>
    <dgm:pt modelId="{9D9E1163-F7C5-4B1E-B35A-B7DDBC639412}" type="pres">
      <dgm:prSet presAssocID="{A3ECFD7D-9F61-4C56-AD5F-ABA0D53CBB78}" presName="comp" presStyleCnt="0"/>
      <dgm:spPr/>
    </dgm:pt>
    <dgm:pt modelId="{4292566C-7C6F-48F4-A711-556101F9C92D}" type="pres">
      <dgm:prSet presAssocID="{A3ECFD7D-9F61-4C56-AD5F-ABA0D53CBB78}" presName="box" presStyleLbl="node1" presStyleIdx="1" presStyleCnt="2" custLinFactNeighborY="924"/>
      <dgm:spPr/>
    </dgm:pt>
    <dgm:pt modelId="{0EE574F7-39D3-4FF2-9BC2-837C11F4DBC3}" type="pres">
      <dgm:prSet presAssocID="{A3ECFD7D-9F61-4C56-AD5F-ABA0D53CBB78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917E039-285C-47C5-A36F-8DEE8B54D8EE}" type="pres">
      <dgm:prSet presAssocID="{A3ECFD7D-9F61-4C56-AD5F-ABA0D53CBB78}" presName="text" presStyleLbl="node1" presStyleIdx="1" presStyleCnt="2">
        <dgm:presLayoutVars>
          <dgm:bulletEnabled val="1"/>
        </dgm:presLayoutVars>
      </dgm:prSet>
      <dgm:spPr/>
    </dgm:pt>
  </dgm:ptLst>
  <dgm:cxnLst>
    <dgm:cxn modelId="{D1188500-4150-4CE0-BC0C-3180EA8EEA0A}" type="presOf" srcId="{DF677890-EA86-4BC8-897E-8DD5048BA660}" destId="{4292566C-7C6F-48F4-A711-556101F9C92D}" srcOrd="0" destOrd="4" presId="urn:microsoft.com/office/officeart/2005/8/layout/vList4"/>
    <dgm:cxn modelId="{CE29CD01-CF56-43BA-96F9-9733515C4048}" type="presOf" srcId="{938BD2D5-CFD7-41B5-9886-FC2D2FB93A9E}" destId="{89BB13F7-F2E1-4C55-AAE5-B2E59246C119}" srcOrd="0" destOrd="0" presId="urn:microsoft.com/office/officeart/2005/8/layout/vList4"/>
    <dgm:cxn modelId="{3FC59E0B-6984-4881-976A-89EBB6F87A12}" type="presOf" srcId="{7BB30AB6-34C9-4804-AF95-517F6E8066E5}" destId="{B917E039-285C-47C5-A36F-8DEE8B54D8EE}" srcOrd="1" destOrd="5" presId="urn:microsoft.com/office/officeart/2005/8/layout/vList4"/>
    <dgm:cxn modelId="{20BB2617-143E-4E8B-96F6-CB99295EFFF0}" type="presOf" srcId="{C1DACD48-9811-40A4-B249-B30E212C336C}" destId="{A910462B-50BF-4C91-ABE9-63956851F439}" srcOrd="0" destOrd="3" presId="urn:microsoft.com/office/officeart/2005/8/layout/vList4"/>
    <dgm:cxn modelId="{859A101B-D919-4D9E-85F9-11C7F96ED142}" type="presOf" srcId="{0D93E60D-73A1-47EB-A747-66F7FA70DA8F}" destId="{A910462B-50BF-4C91-ABE9-63956851F439}" srcOrd="0" destOrd="1" presId="urn:microsoft.com/office/officeart/2005/8/layout/vList4"/>
    <dgm:cxn modelId="{12736426-C289-4DFE-9C32-AE843C56428F}" type="presOf" srcId="{0D93E60D-73A1-47EB-A747-66F7FA70DA8F}" destId="{47D02C6A-C924-4B0D-A12F-8871EA2BF4AA}" srcOrd="1" destOrd="1" presId="urn:microsoft.com/office/officeart/2005/8/layout/vList4"/>
    <dgm:cxn modelId="{2854F532-9E59-482A-B150-9592D1C42F80}" srcId="{A3ECFD7D-9F61-4C56-AD5F-ABA0D53CBB78}" destId="{875C02D3-F721-47AC-9994-16EA0FA1C24E}" srcOrd="2" destOrd="0" parTransId="{CC0A9271-3CC0-4C1E-9AEE-FC011DE048FB}" sibTransId="{B978B8E9-6455-4251-8AD9-0CA01EF0C0A4}"/>
    <dgm:cxn modelId="{977D305C-7F5A-4109-9201-B738B6CF2A0F}" type="presOf" srcId="{C4C7F42F-3E02-4D02-AED6-C71335DC2F8F}" destId="{A910462B-50BF-4C91-ABE9-63956851F439}" srcOrd="0" destOrd="0" presId="urn:microsoft.com/office/officeart/2005/8/layout/vList4"/>
    <dgm:cxn modelId="{589CC15C-8F06-4D44-BE52-A0164623A1B0}" srcId="{C4C7F42F-3E02-4D02-AED6-C71335DC2F8F}" destId="{C6BAC4A7-541D-43AF-987D-4C11199019FF}" srcOrd="4" destOrd="0" parTransId="{819A6DB0-9396-4B50-BDBA-D58666E6ED8E}" sibTransId="{47254853-4E4B-46C0-99F1-615E1B5A570C}"/>
    <dgm:cxn modelId="{B3C23F41-E409-445A-BA1C-CCC9D36EE706}" type="presOf" srcId="{9E48379F-A009-4586-BD88-68B58B44A70C}" destId="{47D02C6A-C924-4B0D-A12F-8871EA2BF4AA}" srcOrd="1" destOrd="4" presId="urn:microsoft.com/office/officeart/2005/8/layout/vList4"/>
    <dgm:cxn modelId="{0DC57663-4273-4490-B32C-17CD06AB7101}" srcId="{A3ECFD7D-9F61-4C56-AD5F-ABA0D53CBB78}" destId="{DF677890-EA86-4BC8-897E-8DD5048BA660}" srcOrd="3" destOrd="0" parTransId="{C298B5E1-0926-4BB9-BBAA-00076E7C8F99}" sibTransId="{291E905F-5ABA-41E1-B67D-E578974FBC33}"/>
    <dgm:cxn modelId="{26DFFF47-8DA1-452B-852C-C80F1A102C47}" type="presOf" srcId="{C6BAC4A7-541D-43AF-987D-4C11199019FF}" destId="{47D02C6A-C924-4B0D-A12F-8871EA2BF4AA}" srcOrd="1" destOrd="5" presId="urn:microsoft.com/office/officeart/2005/8/layout/vList4"/>
    <dgm:cxn modelId="{2423806F-E568-45C0-AA09-7EE8C83AB413}" type="presOf" srcId="{9E48379F-A009-4586-BD88-68B58B44A70C}" destId="{A910462B-50BF-4C91-ABE9-63956851F439}" srcOrd="0" destOrd="4" presId="urn:microsoft.com/office/officeart/2005/8/layout/vList4"/>
    <dgm:cxn modelId="{9339AC54-5225-486B-8C29-69556E25D9D3}" srcId="{A3ECFD7D-9F61-4C56-AD5F-ABA0D53CBB78}" destId="{7BB30AB6-34C9-4804-AF95-517F6E8066E5}" srcOrd="4" destOrd="0" parTransId="{4D37A26D-0853-4ED1-A082-5A1B34BDBD66}" sibTransId="{DA9B90B8-DB92-4C76-AE5F-B62F96CC7FC5}"/>
    <dgm:cxn modelId="{8387DE54-CE90-4635-B71E-23B42CC63360}" srcId="{A3ECFD7D-9F61-4C56-AD5F-ABA0D53CBB78}" destId="{BD7A50CF-6B25-4346-8A65-D88C8900320D}" srcOrd="0" destOrd="0" parTransId="{4F58A522-B015-487D-B5C9-46C2E8D2CEE4}" sibTransId="{76F1D032-B480-452E-819C-D279C7FC3F4D}"/>
    <dgm:cxn modelId="{7D6F087E-0D29-40C3-860B-EB339AAC52AC}" type="presOf" srcId="{875C02D3-F721-47AC-9994-16EA0FA1C24E}" destId="{B917E039-285C-47C5-A36F-8DEE8B54D8EE}" srcOrd="1" destOrd="3" presId="urn:microsoft.com/office/officeart/2005/8/layout/vList4"/>
    <dgm:cxn modelId="{32A2AE80-2175-4B70-9488-4DF9003DF9EE}" type="presOf" srcId="{5DFEC22B-BE42-4625-9C76-DE036ECAFD11}" destId="{47D02C6A-C924-4B0D-A12F-8871EA2BF4AA}" srcOrd="1" destOrd="2" presId="urn:microsoft.com/office/officeart/2005/8/layout/vList4"/>
    <dgm:cxn modelId="{5A4B7C88-56B6-475E-B874-C10515644015}" type="presOf" srcId="{BD7A50CF-6B25-4346-8A65-D88C8900320D}" destId="{B917E039-285C-47C5-A36F-8DEE8B54D8EE}" srcOrd="1" destOrd="1" presId="urn:microsoft.com/office/officeart/2005/8/layout/vList4"/>
    <dgm:cxn modelId="{A7FD6996-927E-4D20-A90A-7813F810A2D8}" srcId="{C4C7F42F-3E02-4D02-AED6-C71335DC2F8F}" destId="{C1DACD48-9811-40A4-B249-B30E212C336C}" srcOrd="2" destOrd="0" parTransId="{7E024F07-D896-41A3-BAAA-6267339EE9B2}" sibTransId="{57DB057E-7C2F-4AD0-AE1E-5F621C554791}"/>
    <dgm:cxn modelId="{8315B598-C5CF-4E56-B7DE-4E75079E48E3}" type="presOf" srcId="{7BB30AB6-34C9-4804-AF95-517F6E8066E5}" destId="{4292566C-7C6F-48F4-A711-556101F9C92D}" srcOrd="0" destOrd="5" presId="urn:microsoft.com/office/officeart/2005/8/layout/vList4"/>
    <dgm:cxn modelId="{35BC3BA1-4297-4149-B54E-7E99D0807A8B}" type="presOf" srcId="{4B855F12-FDBF-4A84-A40B-B31A97D0B8E9}" destId="{4292566C-7C6F-48F4-A711-556101F9C92D}" srcOrd="0" destOrd="2" presId="urn:microsoft.com/office/officeart/2005/8/layout/vList4"/>
    <dgm:cxn modelId="{418425A4-EEA1-48ED-A818-B595009113ED}" type="presOf" srcId="{875C02D3-F721-47AC-9994-16EA0FA1C24E}" destId="{4292566C-7C6F-48F4-A711-556101F9C92D}" srcOrd="0" destOrd="3" presId="urn:microsoft.com/office/officeart/2005/8/layout/vList4"/>
    <dgm:cxn modelId="{C3A960A9-9B3B-4EF6-9EAA-5E2DC3F900B1}" type="presOf" srcId="{A3ECFD7D-9F61-4C56-AD5F-ABA0D53CBB78}" destId="{4292566C-7C6F-48F4-A711-556101F9C92D}" srcOrd="0" destOrd="0" presId="urn:microsoft.com/office/officeart/2005/8/layout/vList4"/>
    <dgm:cxn modelId="{BE45C1B5-553B-4186-89AA-C68AD4AE56C6}" srcId="{A3ECFD7D-9F61-4C56-AD5F-ABA0D53CBB78}" destId="{4B855F12-FDBF-4A84-A40B-B31A97D0B8E9}" srcOrd="1" destOrd="0" parTransId="{808C2A23-BEF9-4B91-9A80-3376A04B9C33}" sibTransId="{EDCB88DD-B9CF-4FA7-A456-CB5A8F752655}"/>
    <dgm:cxn modelId="{CA6445BD-E3E7-40BE-AE58-D87B089C9E8D}" type="presOf" srcId="{C4C7F42F-3E02-4D02-AED6-C71335DC2F8F}" destId="{47D02C6A-C924-4B0D-A12F-8871EA2BF4AA}" srcOrd="1" destOrd="0" presId="urn:microsoft.com/office/officeart/2005/8/layout/vList4"/>
    <dgm:cxn modelId="{36DF75C1-4B6A-403A-8D80-B0E612F195C6}" srcId="{C4C7F42F-3E02-4D02-AED6-C71335DC2F8F}" destId="{9E48379F-A009-4586-BD88-68B58B44A70C}" srcOrd="3" destOrd="0" parTransId="{11F6555C-E890-431D-9FB8-07D1247A7868}" sibTransId="{3339EE20-B868-47A5-A18D-09B037445291}"/>
    <dgm:cxn modelId="{761197C3-521D-42DA-A214-93BFD2C73612}" type="presOf" srcId="{DF677890-EA86-4BC8-897E-8DD5048BA660}" destId="{B917E039-285C-47C5-A36F-8DEE8B54D8EE}" srcOrd="1" destOrd="4" presId="urn:microsoft.com/office/officeart/2005/8/layout/vList4"/>
    <dgm:cxn modelId="{1BD385C5-E30A-4EA4-BE77-0BC171E1252D}" type="presOf" srcId="{BD7A50CF-6B25-4346-8A65-D88C8900320D}" destId="{4292566C-7C6F-48F4-A711-556101F9C92D}" srcOrd="0" destOrd="1" presId="urn:microsoft.com/office/officeart/2005/8/layout/vList4"/>
    <dgm:cxn modelId="{24F71BC8-2B6A-4F17-9D6F-2ACD03CA112B}" srcId="{C4C7F42F-3E02-4D02-AED6-C71335DC2F8F}" destId="{0D93E60D-73A1-47EB-A747-66F7FA70DA8F}" srcOrd="0" destOrd="0" parTransId="{94E83096-2C5B-4466-B68E-EB9BC8D3F034}" sibTransId="{C29C06FB-045F-416B-B767-AB5628FD8720}"/>
    <dgm:cxn modelId="{920D21D1-AFD6-4940-BD07-F52C0E51B3BA}" type="presOf" srcId="{4B855F12-FDBF-4A84-A40B-B31A97D0B8E9}" destId="{B917E039-285C-47C5-A36F-8DEE8B54D8EE}" srcOrd="1" destOrd="2" presId="urn:microsoft.com/office/officeart/2005/8/layout/vList4"/>
    <dgm:cxn modelId="{626C7FD6-ADE0-45BE-8295-24F51383C66D}" srcId="{C4C7F42F-3E02-4D02-AED6-C71335DC2F8F}" destId="{5DFEC22B-BE42-4625-9C76-DE036ECAFD11}" srcOrd="1" destOrd="0" parTransId="{6892907D-5067-4FB0-BEFC-284AB05018A4}" sibTransId="{B69CBD3F-A7AE-4CB1-80F6-7B4A86A3B24C}"/>
    <dgm:cxn modelId="{8E8799E4-AFB6-4A80-8BCA-0A7409E78B62}" srcId="{938BD2D5-CFD7-41B5-9886-FC2D2FB93A9E}" destId="{C4C7F42F-3E02-4D02-AED6-C71335DC2F8F}" srcOrd="0" destOrd="0" parTransId="{35C730DE-B2FE-42F0-B499-288AAA54E35D}" sibTransId="{696F9AB3-D716-4C4D-A4D5-2873FE2C6E05}"/>
    <dgm:cxn modelId="{AF7AA8EA-3802-48E1-9CD7-3D910A7B14FC}" type="presOf" srcId="{C1DACD48-9811-40A4-B249-B30E212C336C}" destId="{47D02C6A-C924-4B0D-A12F-8871EA2BF4AA}" srcOrd="1" destOrd="3" presId="urn:microsoft.com/office/officeart/2005/8/layout/vList4"/>
    <dgm:cxn modelId="{C840EEEE-F27C-4305-8131-FFEEF5D389BA}" type="presOf" srcId="{5DFEC22B-BE42-4625-9C76-DE036ECAFD11}" destId="{A910462B-50BF-4C91-ABE9-63956851F439}" srcOrd="0" destOrd="2" presId="urn:microsoft.com/office/officeart/2005/8/layout/vList4"/>
    <dgm:cxn modelId="{49FA60FB-B8E3-4AA4-9176-8297629B4B22}" type="presOf" srcId="{A3ECFD7D-9F61-4C56-AD5F-ABA0D53CBB78}" destId="{B917E039-285C-47C5-A36F-8DEE8B54D8EE}" srcOrd="1" destOrd="0" presId="urn:microsoft.com/office/officeart/2005/8/layout/vList4"/>
    <dgm:cxn modelId="{5F8F25FD-6EBB-46AE-9445-254B8DD89D97}" type="presOf" srcId="{C6BAC4A7-541D-43AF-987D-4C11199019FF}" destId="{A910462B-50BF-4C91-ABE9-63956851F439}" srcOrd="0" destOrd="5" presId="urn:microsoft.com/office/officeart/2005/8/layout/vList4"/>
    <dgm:cxn modelId="{270A83FF-A34D-4679-A354-A7F2B913839F}" srcId="{938BD2D5-CFD7-41B5-9886-FC2D2FB93A9E}" destId="{A3ECFD7D-9F61-4C56-AD5F-ABA0D53CBB78}" srcOrd="1" destOrd="0" parTransId="{80D99D45-D2B1-491F-BB53-D0115633FCFE}" sibTransId="{46731058-ED42-487F-AAF0-0F47EE26C765}"/>
    <dgm:cxn modelId="{A68A1517-486C-45DB-A7F2-2B85625EA27A}" type="presParOf" srcId="{89BB13F7-F2E1-4C55-AAE5-B2E59246C119}" destId="{2419D153-838A-4138-B599-61007AA24E52}" srcOrd="0" destOrd="0" presId="urn:microsoft.com/office/officeart/2005/8/layout/vList4"/>
    <dgm:cxn modelId="{B2205994-7A58-4918-B9D5-49210BF3CDF1}" type="presParOf" srcId="{2419D153-838A-4138-B599-61007AA24E52}" destId="{A910462B-50BF-4C91-ABE9-63956851F439}" srcOrd="0" destOrd="0" presId="urn:microsoft.com/office/officeart/2005/8/layout/vList4"/>
    <dgm:cxn modelId="{771606D5-28B6-4B98-808B-91A4BE5E8D13}" type="presParOf" srcId="{2419D153-838A-4138-B599-61007AA24E52}" destId="{031CC343-DFB9-42A0-9803-2EE88526FD69}" srcOrd="1" destOrd="0" presId="urn:microsoft.com/office/officeart/2005/8/layout/vList4"/>
    <dgm:cxn modelId="{78DB8F13-CA64-4F98-9CEB-09442D021710}" type="presParOf" srcId="{2419D153-838A-4138-B599-61007AA24E52}" destId="{47D02C6A-C924-4B0D-A12F-8871EA2BF4AA}" srcOrd="2" destOrd="0" presId="urn:microsoft.com/office/officeart/2005/8/layout/vList4"/>
    <dgm:cxn modelId="{3A97FE4A-9924-4153-9792-4216FE755BCE}" type="presParOf" srcId="{89BB13F7-F2E1-4C55-AAE5-B2E59246C119}" destId="{7185BC5C-988E-4A29-9706-91C92CF06BB3}" srcOrd="1" destOrd="0" presId="urn:microsoft.com/office/officeart/2005/8/layout/vList4"/>
    <dgm:cxn modelId="{79616451-BE10-4825-A056-C7A7812A95E1}" type="presParOf" srcId="{89BB13F7-F2E1-4C55-AAE5-B2E59246C119}" destId="{9D9E1163-F7C5-4B1E-B35A-B7DDBC639412}" srcOrd="2" destOrd="0" presId="urn:microsoft.com/office/officeart/2005/8/layout/vList4"/>
    <dgm:cxn modelId="{96DC7F18-7E6B-468F-9192-FACD9A861D3F}" type="presParOf" srcId="{9D9E1163-F7C5-4B1E-B35A-B7DDBC639412}" destId="{4292566C-7C6F-48F4-A711-556101F9C92D}" srcOrd="0" destOrd="0" presId="urn:microsoft.com/office/officeart/2005/8/layout/vList4"/>
    <dgm:cxn modelId="{425782F3-BF8B-464F-853B-15AD23BC388A}" type="presParOf" srcId="{9D9E1163-F7C5-4B1E-B35A-B7DDBC639412}" destId="{0EE574F7-39D3-4FF2-9BC2-837C11F4DBC3}" srcOrd="1" destOrd="0" presId="urn:microsoft.com/office/officeart/2005/8/layout/vList4"/>
    <dgm:cxn modelId="{6BAF1306-EF6B-4296-B140-639811E8F333}" type="presParOf" srcId="{9D9E1163-F7C5-4B1E-B35A-B7DDBC639412}" destId="{B917E039-285C-47C5-A36F-8DEE8B54D8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D9EC6-008B-4150-914E-473B4A1FFACA}">
      <dsp:nvSpPr>
        <dsp:cNvPr id="0" name=""/>
        <dsp:cNvSpPr/>
      </dsp:nvSpPr>
      <dsp:spPr>
        <a:xfrm>
          <a:off x="338546" y="2579"/>
          <a:ext cx="3596431" cy="2157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Wer macht was?</a:t>
          </a:r>
        </a:p>
      </dsp:txBody>
      <dsp:txXfrm>
        <a:off x="338546" y="2579"/>
        <a:ext cx="3596431" cy="2157858"/>
      </dsp:txXfrm>
    </dsp:sp>
    <dsp:sp modelId="{8FD1BA14-1F85-4102-9517-450468A85FC7}">
      <dsp:nvSpPr>
        <dsp:cNvPr id="0" name=""/>
        <dsp:cNvSpPr/>
      </dsp:nvSpPr>
      <dsp:spPr>
        <a:xfrm>
          <a:off x="4294621" y="2579"/>
          <a:ext cx="3596431" cy="2157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Was brauchen wir?</a:t>
          </a:r>
        </a:p>
      </dsp:txBody>
      <dsp:txXfrm>
        <a:off x="4294621" y="2579"/>
        <a:ext cx="3596431" cy="2157858"/>
      </dsp:txXfrm>
    </dsp:sp>
    <dsp:sp modelId="{9F3203BB-F574-491F-8B1D-C9F22F280B8A}">
      <dsp:nvSpPr>
        <dsp:cNvPr id="0" name=""/>
        <dsp:cNvSpPr/>
      </dsp:nvSpPr>
      <dsp:spPr>
        <a:xfrm>
          <a:off x="338546" y="2520081"/>
          <a:ext cx="3596431" cy="2157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Wer nimmt es mit?</a:t>
          </a:r>
        </a:p>
      </dsp:txBody>
      <dsp:txXfrm>
        <a:off x="338546" y="2520081"/>
        <a:ext cx="3596431" cy="2157858"/>
      </dsp:txXfrm>
    </dsp:sp>
    <dsp:sp modelId="{81303F8F-E695-4473-9ED8-F82C3170965A}">
      <dsp:nvSpPr>
        <dsp:cNvPr id="0" name=""/>
        <dsp:cNvSpPr/>
      </dsp:nvSpPr>
      <dsp:spPr>
        <a:xfrm>
          <a:off x="4330837" y="2522661"/>
          <a:ext cx="3596431" cy="2157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Worauf müssen wir achten?</a:t>
          </a:r>
        </a:p>
      </dsp:txBody>
      <dsp:txXfrm>
        <a:off x="4330837" y="2522661"/>
        <a:ext cx="3596431" cy="2157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4AF2-E2BA-408B-9A59-75707C48F070}">
      <dsp:nvSpPr>
        <dsp:cNvPr id="0" name=""/>
        <dsp:cNvSpPr/>
      </dsp:nvSpPr>
      <dsp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5879C75-A95E-40BA-BDEE-0DDF1AF2CA98}">
      <dsp:nvSpPr>
        <dsp:cNvPr id="0" name=""/>
        <dsp:cNvSpPr/>
      </dsp:nvSpPr>
      <dsp:spPr>
        <a:xfrm>
          <a:off x="247832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450" t="-8339" r="30450" b="-833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B225-88BF-4329-B77F-0A8C0271F05F}">
      <dsp:nvSpPr>
        <dsp:cNvPr id="0" name=""/>
        <dsp:cNvSpPr/>
      </dsp:nvSpPr>
      <dsp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>
              <a:latin typeface="Calibri" panose="020F0502020204030204"/>
              <a:ea typeface="+mn-ea"/>
              <a:cs typeface="+mn-cs"/>
            </a:rPr>
            <a:t>Beleuchtungsgerät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>
              <a:latin typeface="Calibri" panose="020F0502020204030204"/>
              <a:ea typeface="+mn-ea"/>
              <a:cs typeface="+mn-cs"/>
            </a:rPr>
            <a:t>Eigensicherung</a:t>
          </a:r>
          <a:endParaRPr lang="de-DE" sz="24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>
              <a:latin typeface="Calibri" panose="020F0502020204030204"/>
              <a:ea typeface="+mn-ea"/>
              <a:cs typeface="+mn-cs"/>
            </a:rPr>
            <a:t>Ausleuchten der Unfallstelle </a:t>
          </a:r>
          <a:endParaRPr lang="de-DE" sz="2400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326904" y="2103677"/>
        <a:ext cx="3524682" cy="2492090"/>
      </dsp:txXfrm>
    </dsp:sp>
    <dsp:sp modelId="{53AA31C6-6660-48DA-9FAD-7384346AC6D5}">
      <dsp:nvSpPr>
        <dsp:cNvPr id="0" name=""/>
        <dsp:cNvSpPr/>
      </dsp:nvSpPr>
      <dsp:spPr>
        <a:xfrm>
          <a:off x="4298941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23607" t="5662" r="23607" b="566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DE90D-91EF-4F88-AC0B-95A49A938705}">
      <dsp:nvSpPr>
        <dsp:cNvPr id="0" name=""/>
        <dsp:cNvSpPr/>
      </dsp:nvSpPr>
      <dsp:spPr>
        <a:xfrm rot="10800000">
          <a:off x="4330834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>
              <a:latin typeface="Calibri" panose="020F0502020204030204"/>
              <a:ea typeface="+mn-ea"/>
              <a:cs typeface="+mn-cs"/>
            </a:rPr>
            <a:t>Funkgerät</a:t>
          </a:r>
          <a:endParaRPr lang="de-DE" sz="27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Kommunikation untereinander und mit anderen am Einsatz beteiligten BOS-Einheiten, Leitstelle </a:t>
          </a:r>
        </a:p>
      </dsp:txBody>
      <dsp:txXfrm rot="10800000">
        <a:off x="4409906" y="2103677"/>
        <a:ext cx="3524682" cy="2492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4AF2-E2BA-408B-9A59-75707C48F070}">
      <dsp:nvSpPr>
        <dsp:cNvPr id="0" name=""/>
        <dsp:cNvSpPr/>
      </dsp:nvSpPr>
      <dsp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5879C75-A95E-40BA-BDEE-0DDF1AF2CA98}">
      <dsp:nvSpPr>
        <dsp:cNvPr id="0" name=""/>
        <dsp:cNvSpPr/>
      </dsp:nvSpPr>
      <dsp:spPr>
        <a:xfrm>
          <a:off x="247832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6989" t="-31675" r="6989" b="-3167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B225-88BF-4329-B77F-0A8C0271F05F}">
      <dsp:nvSpPr>
        <dsp:cNvPr id="0" name=""/>
        <dsp:cNvSpPr/>
      </dsp:nvSpPr>
      <dsp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Calibri" panose="020F0502020204030204"/>
              <a:ea typeface="+mn-ea"/>
              <a:cs typeface="+mn-cs"/>
            </a:rPr>
            <a:t>Erste-Hilfe-Kasten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>
              <a:latin typeface="Calibri" panose="020F0502020204030204"/>
              <a:ea typeface="+mn-ea"/>
              <a:cs typeface="+mn-cs"/>
            </a:rPr>
            <a:t>Erstversorgung der verletzten Person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>
              <a:latin typeface="Calibri" panose="020F0502020204030204"/>
              <a:ea typeface="+mn-ea"/>
              <a:cs typeface="+mn-cs"/>
            </a:rPr>
            <a:t>Erstversorgung von verletzten Kamerad/innen</a:t>
          </a:r>
        </a:p>
      </dsp:txBody>
      <dsp:txXfrm rot="10800000">
        <a:off x="326904" y="2103677"/>
        <a:ext cx="3524682" cy="2492090"/>
      </dsp:txXfrm>
    </dsp:sp>
    <dsp:sp modelId="{53AA31C6-6660-48DA-9FAD-7384346AC6D5}">
      <dsp:nvSpPr>
        <dsp:cNvPr id="0" name=""/>
        <dsp:cNvSpPr/>
      </dsp:nvSpPr>
      <dsp:spPr>
        <a:xfrm>
          <a:off x="4298941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1320" t="3328" r="-1320" b="332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DE90D-91EF-4F88-AC0B-95A49A938705}">
      <dsp:nvSpPr>
        <dsp:cNvPr id="0" name=""/>
        <dsp:cNvSpPr/>
      </dsp:nvSpPr>
      <dsp:spPr>
        <a:xfrm rot="10800000">
          <a:off x="4330834" y="2072361"/>
          <a:ext cx="3682826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Calibri" panose="020F0502020204030204"/>
              <a:ea typeface="+mn-ea"/>
              <a:cs typeface="+mn-cs"/>
            </a:rPr>
            <a:t>Krankentransporttrage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Transport von der Gefahrenstelle zur Übergabe an den Rettungsdienst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Weitere Erste-Hilfe-Ausrüstung je nach Bedarf und Vorhandensein</a:t>
          </a:r>
        </a:p>
      </dsp:txBody>
      <dsp:txXfrm rot="10800000">
        <a:off x="4409906" y="2072361"/>
        <a:ext cx="3524682" cy="2492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4AF2-E2BA-408B-9A59-75707C48F070}">
      <dsp:nvSpPr>
        <dsp:cNvPr id="0" name=""/>
        <dsp:cNvSpPr/>
      </dsp:nvSpPr>
      <dsp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5879C75-A95E-40BA-BDEE-0DDF1AF2CA98}">
      <dsp:nvSpPr>
        <dsp:cNvPr id="0" name=""/>
        <dsp:cNvSpPr/>
      </dsp:nvSpPr>
      <dsp:spPr>
        <a:xfrm>
          <a:off x="247832" y="280490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29961" t="-3672" r="29961" b="-367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B225-88BF-4329-B77F-0A8C0271F05F}">
      <dsp:nvSpPr>
        <dsp:cNvPr id="0" name=""/>
        <dsp:cNvSpPr/>
      </dsp:nvSpPr>
      <dsp:spPr>
        <a:xfrm rot="10800000">
          <a:off x="247832" y="2103677"/>
          <a:ext cx="3682826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>
              <a:latin typeface="Calibri" panose="020F0502020204030204"/>
              <a:ea typeface="+mn-ea"/>
              <a:cs typeface="+mn-cs"/>
            </a:rPr>
            <a:t>Absperrmaterial</a:t>
          </a:r>
          <a:endParaRPr lang="de-DE" sz="28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>
              <a:latin typeface="Calibri" panose="020F0502020204030204"/>
              <a:ea typeface="+mn-ea"/>
              <a:cs typeface="+mn-cs"/>
            </a:rPr>
            <a:t>Warndreieck</a:t>
          </a:r>
          <a:endParaRPr lang="de-DE" sz="22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>
              <a:latin typeface="Calibri" panose="020F0502020204030204"/>
              <a:ea typeface="+mn-ea"/>
              <a:cs typeface="+mn-cs"/>
            </a:rPr>
            <a:t>Verkehrsleitkegel/Pylone</a:t>
          </a:r>
          <a:endParaRPr lang="de-DE" sz="22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>
              <a:latin typeface="Calibri" panose="020F0502020204030204"/>
              <a:ea typeface="+mn-ea"/>
              <a:cs typeface="+mn-cs"/>
            </a:rPr>
            <a:t>Warnleuchte</a:t>
          </a:r>
          <a:endParaRPr lang="de-DE" sz="22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>
              <a:latin typeface="Calibri" panose="020F0502020204030204"/>
              <a:ea typeface="+mn-ea"/>
              <a:cs typeface="+mn-cs"/>
            </a:rPr>
            <a:t>Etc.</a:t>
          </a:r>
          <a:endParaRPr lang="de-DE" sz="2200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326904" y="2103677"/>
        <a:ext cx="3524682" cy="2492090"/>
      </dsp:txXfrm>
    </dsp:sp>
    <dsp:sp modelId="{53AA31C6-6660-48DA-9FAD-7384346AC6D5}">
      <dsp:nvSpPr>
        <dsp:cNvPr id="0" name=""/>
        <dsp:cNvSpPr/>
      </dsp:nvSpPr>
      <dsp:spPr>
        <a:xfrm>
          <a:off x="4258835" y="288034"/>
          <a:ext cx="3682826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37781" t="3328" r="37781" b="332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DE90D-91EF-4F88-AC0B-95A49A938705}">
      <dsp:nvSpPr>
        <dsp:cNvPr id="0" name=""/>
        <dsp:cNvSpPr/>
      </dsp:nvSpPr>
      <dsp:spPr>
        <a:xfrm rot="10800000">
          <a:off x="4330834" y="2084214"/>
          <a:ext cx="3682826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>
              <a:latin typeface="Calibri" panose="020F0502020204030204"/>
              <a:ea typeface="+mn-ea"/>
              <a:cs typeface="+mn-cs"/>
            </a:rPr>
            <a:t>Absperrmaterial</a:t>
          </a:r>
          <a:endParaRPr lang="de-DE" sz="27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Zum Sichern der Einsatzstelle gegen fließenden Straßenverkehr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Markierung des Absperrbereiches zum Fernhalten von Schaulustigen </a:t>
          </a:r>
        </a:p>
      </dsp:txBody>
      <dsp:txXfrm rot="10800000">
        <a:off x="4409906" y="2084214"/>
        <a:ext cx="3524682" cy="2492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4AF2-E2BA-408B-9A59-75707C48F070}">
      <dsp:nvSpPr>
        <dsp:cNvPr id="0" name=""/>
        <dsp:cNvSpPr/>
      </dsp:nvSpPr>
      <dsp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5879C75-A95E-40BA-BDEE-0DDF1AF2CA98}">
      <dsp:nvSpPr>
        <dsp:cNvPr id="0" name=""/>
        <dsp:cNvSpPr/>
      </dsp:nvSpPr>
      <dsp:spPr>
        <a:xfrm>
          <a:off x="247709" y="280490"/>
          <a:ext cx="3708001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37864" t="20831" r="37864" b="2083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B225-88BF-4329-B77F-0A8C0271F05F}">
      <dsp:nvSpPr>
        <dsp:cNvPr id="0" name=""/>
        <dsp:cNvSpPr/>
      </dsp:nvSpPr>
      <dsp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>
              <a:latin typeface="Calibri" panose="020F0502020204030204"/>
              <a:ea typeface="+mn-ea"/>
              <a:cs typeface="+mn-cs"/>
            </a:rPr>
            <a:t>Beleuchtungsmittel</a:t>
          </a:r>
          <a:endParaRPr lang="de-DE" sz="22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>
              <a:latin typeface="Calibri" panose="020F0502020204030204"/>
              <a:ea typeface="+mn-ea"/>
              <a:cs typeface="+mn-cs"/>
            </a:rPr>
            <a:t>Leitungsroller</a:t>
          </a:r>
          <a:endParaRPr lang="de-DE" sz="17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>
              <a:latin typeface="Calibri" panose="020F0502020204030204"/>
              <a:ea typeface="+mn-ea"/>
              <a:cs typeface="+mn-cs"/>
            </a:rPr>
            <a:t>Abzweigstück</a:t>
          </a:r>
          <a:endParaRPr lang="de-DE" sz="17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>
              <a:latin typeface="Calibri" panose="020F0502020204030204"/>
              <a:ea typeface="+mn-ea"/>
              <a:cs typeface="+mn-cs"/>
            </a:rPr>
            <a:t>Flutlichtstrahler</a:t>
          </a:r>
          <a:endParaRPr lang="de-DE" sz="17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>
              <a:latin typeface="Calibri" panose="020F0502020204030204"/>
              <a:ea typeface="+mn-ea"/>
              <a:cs typeface="+mn-cs"/>
            </a:rPr>
            <a:t>Stativ mit Sturmverspannung</a:t>
          </a:r>
          <a:endParaRPr lang="de-DE" sz="17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>
              <a:latin typeface="Calibri" panose="020F0502020204030204"/>
              <a:ea typeface="+mn-ea"/>
              <a:cs typeface="+mn-cs"/>
            </a:rPr>
            <a:t>Aufnahmebrücke</a:t>
          </a:r>
          <a:endParaRPr lang="de-DE" sz="17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>
              <a:latin typeface="Calibri" panose="020F0502020204030204"/>
              <a:ea typeface="+mn-ea"/>
              <a:cs typeface="+mn-cs"/>
            </a:rPr>
            <a:t>Zum Ausleuchten der Einsatzstelle</a:t>
          </a:r>
          <a:endParaRPr lang="de-DE" sz="1700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377456" y="2103677"/>
        <a:ext cx="3502018" cy="2492090"/>
      </dsp:txXfrm>
    </dsp:sp>
    <dsp:sp modelId="{53AA31C6-6660-48DA-9FAD-7384346AC6D5}">
      <dsp:nvSpPr>
        <dsp:cNvPr id="0" name=""/>
        <dsp:cNvSpPr/>
      </dsp:nvSpPr>
      <dsp:spPr>
        <a:xfrm>
          <a:off x="4281868" y="288034"/>
          <a:ext cx="3660162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4264" t="-20007" r="4264" b="-2000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DE90D-91EF-4F88-AC0B-95A49A938705}">
      <dsp:nvSpPr>
        <dsp:cNvPr id="0" name=""/>
        <dsp:cNvSpPr/>
      </dsp:nvSpPr>
      <dsp:spPr>
        <a:xfrm rot="10800000">
          <a:off x="4402836" y="2088148"/>
          <a:ext cx="3660162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>
              <a:latin typeface="Calibri" panose="020F0502020204030204"/>
              <a:ea typeface="+mn-ea"/>
              <a:cs typeface="+mn-cs"/>
            </a:rPr>
            <a:t>Brechwerkzeug</a:t>
          </a:r>
          <a:endParaRPr lang="de-DE" sz="27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/>
              <a:ea typeface="+mn-ea"/>
              <a:cs typeface="+mn-cs"/>
            </a:rPr>
            <a:t>Halligan-Tool</a:t>
          </a:r>
          <a:endParaRPr lang="de-DE" sz="18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/>
              <a:ea typeface="+mn-ea"/>
              <a:cs typeface="+mn-cs"/>
            </a:rPr>
            <a:t>Brechstange</a:t>
          </a:r>
          <a:endParaRPr lang="de-DE" sz="18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/>
              <a:ea typeface="+mn-ea"/>
              <a:cs typeface="+mn-cs"/>
            </a:rPr>
            <a:t>Feuerwehraxt</a:t>
          </a:r>
          <a:endParaRPr lang="de-DE" sz="18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/>
              <a:ea typeface="+mn-ea"/>
              <a:cs typeface="+mn-cs"/>
            </a:rPr>
            <a:t>Schaffen von Zugängen, Sichern gegen Wegrollen etc. </a:t>
          </a:r>
          <a:endParaRPr lang="de-DE" sz="1800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4481908" y="2088148"/>
        <a:ext cx="3502018" cy="24920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4AF2-E2BA-408B-9A59-75707C48F070}">
      <dsp:nvSpPr>
        <dsp:cNvPr id="0" name=""/>
        <dsp:cNvSpPr/>
      </dsp:nvSpPr>
      <dsp:spPr>
        <a:xfrm>
          <a:off x="0" y="0"/>
          <a:ext cx="8229600" cy="210367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5879C75-A95E-40BA-BDEE-0DDF1AF2CA98}">
      <dsp:nvSpPr>
        <dsp:cNvPr id="0" name=""/>
        <dsp:cNvSpPr/>
      </dsp:nvSpPr>
      <dsp:spPr>
        <a:xfrm>
          <a:off x="247709" y="280490"/>
          <a:ext cx="3708001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27184" t="10329" r="27184" b="1032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B225-88BF-4329-B77F-0A8C0271F05F}">
      <dsp:nvSpPr>
        <dsp:cNvPr id="0" name=""/>
        <dsp:cNvSpPr/>
      </dsp:nvSpPr>
      <dsp:spPr>
        <a:xfrm rot="10800000">
          <a:off x="298384" y="2103677"/>
          <a:ext cx="3660162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latin typeface="Calibri" panose="020F0502020204030204"/>
              <a:ea typeface="+mn-ea"/>
              <a:cs typeface="+mn-cs"/>
            </a:rPr>
            <a:t>Brandschutz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>
              <a:latin typeface="Calibri" panose="020F0502020204030204"/>
              <a:ea typeface="+mn-ea"/>
              <a:cs typeface="+mn-cs"/>
            </a:rPr>
            <a:t>C-Rohr/ Schnellangriff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>
              <a:latin typeface="Calibri" panose="020F0502020204030204"/>
              <a:ea typeface="+mn-ea"/>
              <a:cs typeface="+mn-cs"/>
            </a:rPr>
            <a:t>Schaum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>
              <a:latin typeface="Calibri" panose="020F0502020204030204"/>
              <a:ea typeface="+mn-ea"/>
              <a:cs typeface="+mn-cs"/>
            </a:rPr>
            <a:t>Pulverlöscher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>
              <a:latin typeface="Calibri" panose="020F0502020204030204"/>
              <a:ea typeface="+mn-ea"/>
              <a:cs typeface="+mn-cs"/>
            </a:rPr>
            <a:t>CO2-Löscher</a:t>
          </a:r>
          <a:endParaRPr lang="de-DE" sz="2300" kern="1200" dirty="0">
            <a:latin typeface="Calibri" panose="020F0502020204030204"/>
            <a:ea typeface="+mn-ea"/>
            <a:cs typeface="+mn-cs"/>
          </a:endParaRPr>
        </a:p>
      </dsp:txBody>
      <dsp:txXfrm rot="10800000">
        <a:off x="377456" y="2103677"/>
        <a:ext cx="3502018" cy="2492090"/>
      </dsp:txXfrm>
    </dsp:sp>
    <dsp:sp modelId="{53AA31C6-6660-48DA-9FAD-7384346AC6D5}">
      <dsp:nvSpPr>
        <dsp:cNvPr id="0" name=""/>
        <dsp:cNvSpPr/>
      </dsp:nvSpPr>
      <dsp:spPr>
        <a:xfrm>
          <a:off x="4281868" y="288034"/>
          <a:ext cx="3660162" cy="15426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33771" t="-1339" r="33771" b="-133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DE90D-91EF-4F88-AC0B-95A49A938705}">
      <dsp:nvSpPr>
        <dsp:cNvPr id="0" name=""/>
        <dsp:cNvSpPr/>
      </dsp:nvSpPr>
      <dsp:spPr>
        <a:xfrm rot="10800000">
          <a:off x="4402836" y="2096041"/>
          <a:ext cx="3660162" cy="257116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+mn-lt"/>
              <a:ea typeface="+mn-ea"/>
              <a:cs typeface="+mn-cs"/>
            </a:rPr>
            <a:t>Brandschutz</a:t>
          </a:r>
          <a:endParaRPr lang="de-DE" sz="27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Bis zu Vierfacher Brandschutz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Je nach Weisung des Einheitsführers ist das entsprechende Löschmittel aufzubauen</a:t>
          </a:r>
        </a:p>
      </dsp:txBody>
      <dsp:txXfrm rot="10800000">
        <a:off x="4481908" y="2096041"/>
        <a:ext cx="3502018" cy="24920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462B-50BF-4C91-ABE9-63956851F439}">
      <dsp:nvSpPr>
        <dsp:cNvPr id="0" name=""/>
        <dsp:cNvSpPr/>
      </dsp:nvSpPr>
      <dsp:spPr>
        <a:xfrm>
          <a:off x="0" y="0"/>
          <a:ext cx="8229600" cy="1350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Einheitsführer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Handlampe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Funkgerät</a:t>
          </a:r>
        </a:p>
      </dsp:txBody>
      <dsp:txXfrm>
        <a:off x="1793579" y="0"/>
        <a:ext cx="6436020" cy="1350860"/>
      </dsp:txXfrm>
    </dsp:sp>
    <dsp:sp modelId="{031CC343-DFB9-42A0-9803-2EE88526FD69}">
      <dsp:nvSpPr>
        <dsp:cNvPr id="0" name=""/>
        <dsp:cNvSpPr/>
      </dsp:nvSpPr>
      <dsp:spPr>
        <a:xfrm>
          <a:off x="147659" y="84793"/>
          <a:ext cx="1645920" cy="11812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2566C-7C6F-48F4-A711-556101F9C92D}">
      <dsp:nvSpPr>
        <dsp:cNvPr id="0" name=""/>
        <dsp:cNvSpPr/>
      </dsp:nvSpPr>
      <dsp:spPr>
        <a:xfrm>
          <a:off x="0" y="1512163"/>
          <a:ext cx="8229600" cy="1476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Melder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Handlampe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Funkgerät</a:t>
          </a:r>
        </a:p>
      </dsp:txBody>
      <dsp:txXfrm>
        <a:off x="1793579" y="1512163"/>
        <a:ext cx="6436020" cy="1476592"/>
      </dsp:txXfrm>
    </dsp:sp>
    <dsp:sp modelId="{0EE574F7-39D3-4FF2-9BC2-837C11F4DBC3}">
      <dsp:nvSpPr>
        <dsp:cNvPr id="0" name=""/>
        <dsp:cNvSpPr/>
      </dsp:nvSpPr>
      <dsp:spPr>
        <a:xfrm>
          <a:off x="147659" y="1646178"/>
          <a:ext cx="1645920" cy="11812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81" t="-284" r="1881" b="-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D62BC-877D-4ECE-A0C2-6C02FF8E0622}">
      <dsp:nvSpPr>
        <dsp:cNvPr id="0" name=""/>
        <dsp:cNvSpPr/>
      </dsp:nvSpPr>
      <dsp:spPr>
        <a:xfrm>
          <a:off x="0" y="3122770"/>
          <a:ext cx="8229600" cy="1476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Angriffstrupp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Erste-Hilfe-Kasten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Brechwerkzeug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Handlampe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Funkgerät</a:t>
          </a:r>
        </a:p>
      </dsp:txBody>
      <dsp:txXfrm>
        <a:off x="1793579" y="3122770"/>
        <a:ext cx="6436020" cy="1476592"/>
      </dsp:txXfrm>
    </dsp:sp>
    <dsp:sp modelId="{101932DD-1829-4188-90D6-8619CD773F6C}">
      <dsp:nvSpPr>
        <dsp:cNvPr id="0" name=""/>
        <dsp:cNvSpPr/>
      </dsp:nvSpPr>
      <dsp:spPr>
        <a:xfrm>
          <a:off x="147659" y="3270430"/>
          <a:ext cx="1645920" cy="11812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9" b="-180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462B-50BF-4C91-ABE9-63956851F439}">
      <dsp:nvSpPr>
        <dsp:cNvPr id="0" name=""/>
        <dsp:cNvSpPr/>
      </dsp:nvSpPr>
      <dsp:spPr>
        <a:xfrm>
          <a:off x="0" y="0"/>
          <a:ext cx="8229600" cy="20890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Wassertrupp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Handlampe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Funkgerät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Warndreieck, Warnleuchte, Verkehrsleitkegel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Pulverlöscher, CO2-Löscher, Schnellangriffsrohr, C-Rohr, Schaum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Flutlichtstrahler, Stativ, Abzweigstück, Leitungsroller, etc.</a:t>
          </a:r>
        </a:p>
      </dsp:txBody>
      <dsp:txXfrm>
        <a:off x="1874263" y="0"/>
        <a:ext cx="6355336" cy="2089001"/>
      </dsp:txXfrm>
    </dsp:sp>
    <dsp:sp modelId="{031CC343-DFB9-42A0-9803-2EE88526FD69}">
      <dsp:nvSpPr>
        <dsp:cNvPr id="0" name=""/>
        <dsp:cNvSpPr/>
      </dsp:nvSpPr>
      <dsp:spPr>
        <a:xfrm>
          <a:off x="228343" y="131126"/>
          <a:ext cx="1645920" cy="182674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242" t="-3333" r="-11242" b="-33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2566C-7C6F-48F4-A711-556101F9C92D}">
      <dsp:nvSpPr>
        <dsp:cNvPr id="0" name=""/>
        <dsp:cNvSpPr/>
      </dsp:nvSpPr>
      <dsp:spPr>
        <a:xfrm>
          <a:off x="0" y="2319395"/>
          <a:ext cx="8229600" cy="2283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Schlauchtrupp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Handlampe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Funkgerät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Krankentransporttrage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Weitere Erste-Hilfe-Ausrüstung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700" kern="1200" dirty="0"/>
        </a:p>
      </dsp:txBody>
      <dsp:txXfrm>
        <a:off x="1874263" y="2319395"/>
        <a:ext cx="6355336" cy="2283436"/>
      </dsp:txXfrm>
    </dsp:sp>
    <dsp:sp modelId="{0EE574F7-39D3-4FF2-9BC2-837C11F4DBC3}">
      <dsp:nvSpPr>
        <dsp:cNvPr id="0" name=""/>
        <dsp:cNvSpPr/>
      </dsp:nvSpPr>
      <dsp:spPr>
        <a:xfrm>
          <a:off x="228343" y="2545688"/>
          <a:ext cx="1645920" cy="18267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499D-9592-6C40-8B1E-B6793B2B81B7}" type="datetimeFigureOut">
              <a:rPr lang="de-DE" smtClean="0"/>
              <a:pPr/>
              <a:t>14.12.2023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07D3-E97E-BF4A-841F-4306827097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85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AADE-934C-8243-A502-3A0DD498B83A}" type="datetimeFigureOut">
              <a:rPr lang="de-DE" smtClean="0"/>
              <a:pPr/>
              <a:t>14.12.2023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8C82-1522-084C-9BFE-841733B9AF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0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14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50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785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335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778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63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161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52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71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3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1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51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9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66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24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12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20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4267200" cy="990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idx="1" hasCustomPrompt="1"/>
          </p:nvPr>
        </p:nvSpPr>
        <p:spPr>
          <a:xfrm>
            <a:off x="4572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5105400" y="1447800"/>
            <a:ext cx="3581400" cy="39624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000" b="0" i="0">
                <a:latin typeface="Frutiger CE 45 Light"/>
                <a:cs typeface="Frutiger CE 45 Light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idx="12" hasCustomPrompt="1"/>
          </p:nvPr>
        </p:nvSpPr>
        <p:spPr>
          <a:xfrm>
            <a:off x="47244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idx="1" hasCustomPrompt="1"/>
          </p:nvPr>
        </p:nvSpPr>
        <p:spPr>
          <a:xfrm>
            <a:off x="323528" y="2438400"/>
            <a:ext cx="4267200" cy="3124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Zeile 1</a:t>
            </a:r>
          </a:p>
          <a:p>
            <a:r>
              <a:rPr lang="de-DE" dirty="0"/>
              <a:t>Zeile 2</a:t>
            </a:r>
          </a:p>
          <a:p>
            <a:r>
              <a:rPr lang="de-DE" dirty="0"/>
              <a:t>Zeile 3</a:t>
            </a:r>
          </a:p>
          <a:p>
            <a:r>
              <a:rPr lang="de-DE" dirty="0"/>
              <a:t>Zeile 4</a:t>
            </a:r>
          </a:p>
          <a:p>
            <a:r>
              <a:rPr lang="de-DE" dirty="0"/>
              <a:t>Zeile 5</a:t>
            </a:r>
          </a:p>
          <a:p>
            <a:r>
              <a:rPr lang="de-DE" dirty="0"/>
              <a:t>Zeile 6</a:t>
            </a:r>
          </a:p>
          <a:p>
            <a:r>
              <a:rPr lang="de-DE" dirty="0"/>
              <a:t> Zeile 7</a:t>
            </a:r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idx="12" hasCustomPrompt="1"/>
          </p:nvPr>
        </p:nvSpPr>
        <p:spPr>
          <a:xfrm>
            <a:off x="457200" y="2438400"/>
            <a:ext cx="8229600" cy="3505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 sz="1800" b="0" i="0" baseline="0">
                <a:latin typeface="Frutiger CE 45 Light"/>
                <a:cs typeface="Frutiger CE 45 Light"/>
              </a:defRPr>
            </a:lvl1pPr>
          </a:lstStyle>
          <a:p>
            <a:pPr lvl="0"/>
            <a:r>
              <a:rPr lang="de-DE" dirty="0"/>
              <a:t>Grafik bzw. Tabelle einfügen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350441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304800"/>
            <a:ext cx="5562600" cy="304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CE 55 Roman"/>
                <a:ea typeface="+mj-ea"/>
                <a:cs typeface="Frutiger CE 55 Roman"/>
              </a:rPr>
              <a:t>Einheiten im Hilfeleistungseinsatz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jpg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1.png"/><Relationship Id="rId4" Type="http://schemas.openxmlformats.org/officeDocument/2006/relationships/diagramData" Target="../diagrams/data5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4855" y="3645024"/>
            <a:ext cx="6279232" cy="1447800"/>
          </a:xfrm>
        </p:spPr>
        <p:txBody>
          <a:bodyPr/>
          <a:lstStyle/>
          <a:p>
            <a:r>
              <a:rPr lang="de-DE" b="1" dirty="0"/>
              <a:t>Technische Hilfeleistung - Grundlagen</a:t>
            </a:r>
            <a:br>
              <a:rPr lang="de-DE" dirty="0"/>
            </a:br>
            <a:r>
              <a:rPr lang="de-DE" sz="2400" dirty="0"/>
              <a:t>Modulare Grundlagenausbildung</a:t>
            </a:r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7E4C8976-963B-4071-B840-F63F96AAA2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275" b="7275"/>
          <a:stretch>
            <a:fillRect/>
          </a:stretch>
        </p:blipFill>
        <p:spPr>
          <a:xfrm>
            <a:off x="0" y="0"/>
            <a:ext cx="9144000" cy="3498030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BBEB46D-011B-4390-8E81-BBED7EAF1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0"/>
            <a:ext cx="5793613" cy="3498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287BAD-3A59-4BFA-ABC3-91C735B084B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904854619"/>
              </p:ext>
            </p:extLst>
          </p:nvPr>
        </p:nvGraphicFramePr>
        <p:xfrm>
          <a:off x="457200" y="1268760"/>
          <a:ext cx="8229600" cy="467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0E355D3-9336-48AB-AA4A-F84B2D2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432048"/>
          </a:xfrm>
        </p:spPr>
        <p:txBody>
          <a:bodyPr/>
          <a:lstStyle/>
          <a:p>
            <a:r>
              <a:rPr lang="de-DE" b="1" u="sng" dirty="0"/>
              <a:t>Was brauchen wir?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9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287BAD-3A59-4BFA-ABC3-91C735B084B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443364011"/>
              </p:ext>
            </p:extLst>
          </p:nvPr>
        </p:nvGraphicFramePr>
        <p:xfrm>
          <a:off x="457200" y="1268760"/>
          <a:ext cx="8229600" cy="467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0E355D3-9336-48AB-AA4A-F84B2D2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432048"/>
          </a:xfrm>
        </p:spPr>
        <p:txBody>
          <a:bodyPr/>
          <a:lstStyle/>
          <a:p>
            <a:r>
              <a:rPr lang="de-DE" b="1" u="sng" dirty="0"/>
              <a:t>Was brauchen wir?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8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287BAD-3A59-4BFA-ABC3-91C735B084B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254684753"/>
              </p:ext>
            </p:extLst>
          </p:nvPr>
        </p:nvGraphicFramePr>
        <p:xfrm>
          <a:off x="457200" y="1268760"/>
          <a:ext cx="8229600" cy="467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0E355D3-9336-48AB-AA4A-F84B2D2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432048"/>
          </a:xfrm>
        </p:spPr>
        <p:txBody>
          <a:bodyPr/>
          <a:lstStyle/>
          <a:p>
            <a:r>
              <a:rPr lang="de-DE" b="1" u="sng" dirty="0"/>
              <a:t>Was brauchen wir?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CA3595-9FC0-49FB-80ED-90FC5C569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5854" y="1542241"/>
            <a:ext cx="1065819" cy="15987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352297-D182-48EE-9AD8-51B9C94649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2426" y="1670471"/>
            <a:ext cx="1296144" cy="1342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8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287BAD-3A59-4BFA-ABC3-91C735B084B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00383771"/>
              </p:ext>
            </p:extLst>
          </p:nvPr>
        </p:nvGraphicFramePr>
        <p:xfrm>
          <a:off x="457200" y="1268760"/>
          <a:ext cx="8229600" cy="467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0E355D3-9336-48AB-AA4A-F84B2D2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432048"/>
          </a:xfrm>
        </p:spPr>
        <p:txBody>
          <a:bodyPr/>
          <a:lstStyle/>
          <a:p>
            <a:r>
              <a:rPr lang="de-DE" b="1" u="sng" dirty="0"/>
              <a:t>Was brauchen wir?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9D4123-A4FE-42F8-BA3A-12928C517A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2145645"/>
            <a:ext cx="847417" cy="8900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C03085-281D-4729-8124-E08A1DC71A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2" y="1543422"/>
            <a:ext cx="648072" cy="1563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5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287BAD-3A59-4BFA-ABC3-91C735B084B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332645050"/>
              </p:ext>
            </p:extLst>
          </p:nvPr>
        </p:nvGraphicFramePr>
        <p:xfrm>
          <a:off x="457200" y="1268760"/>
          <a:ext cx="8229600" cy="467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0E355D3-9336-48AB-AA4A-F84B2D2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432048"/>
          </a:xfrm>
        </p:spPr>
        <p:txBody>
          <a:bodyPr/>
          <a:lstStyle/>
          <a:p>
            <a:r>
              <a:rPr lang="de-DE" b="1" u="sng" dirty="0"/>
              <a:t>Was brauchen wir?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ADDE5E-01E2-4220-A9B6-6DD2B2C73E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072" y="1628800"/>
            <a:ext cx="519863" cy="144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AF4AF2-E2BA-408B-9A59-75707C48F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879C75-A95E-40BA-BDEE-0DDF1AF2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F0B225-88BF-4329-B77F-0A8C0271F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3AA31C6-6660-48DA-9FAD-7384346AC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44DE90D-91EF-4F88-AC0B-95A49A938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C57859F-8E31-414C-A6A2-F6B8BC36468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490570219"/>
              </p:ext>
            </p:extLst>
          </p:nvPr>
        </p:nvGraphicFramePr>
        <p:xfrm>
          <a:off x="457200" y="1340768"/>
          <a:ext cx="8229600" cy="460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3B6883C-46DE-4C91-A50C-332B856B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426368"/>
          </a:xfrm>
        </p:spPr>
        <p:txBody>
          <a:bodyPr/>
          <a:lstStyle/>
          <a:p>
            <a:r>
              <a:rPr lang="de-DE" b="1" u="sng" dirty="0"/>
              <a:t>Wer nimmt es mit?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6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CC343-DFB9-42A0-9803-2EE88526F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31CC343-DFB9-42A0-9803-2EE88526F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0462B-50BF-4C91-ABE9-63956851F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910462B-50BF-4C91-ABE9-63956851F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574F7-39D3-4FF2-9BC2-837C11F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E574F7-39D3-4FF2-9BC2-837C11F4D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2566C-7C6F-48F4-A711-556101F9C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292566C-7C6F-48F4-A711-556101F9C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932DD-1829-4188-90D6-8619CD773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01932DD-1829-4188-90D6-8619CD773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D62BC-877D-4ECE-A0C2-6C02FF8E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8BD62BC-877D-4ECE-A0C2-6C02FF8E0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C57859F-8E31-414C-A6A2-F6B8BC36468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870792894"/>
              </p:ext>
            </p:extLst>
          </p:nvPr>
        </p:nvGraphicFramePr>
        <p:xfrm>
          <a:off x="457200" y="1340768"/>
          <a:ext cx="8229600" cy="460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3B6883C-46DE-4C91-A50C-332B856B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426368"/>
          </a:xfrm>
        </p:spPr>
        <p:txBody>
          <a:bodyPr/>
          <a:lstStyle/>
          <a:p>
            <a:r>
              <a:rPr lang="de-DE" b="1" u="sng" dirty="0"/>
              <a:t>Wer nimmt es mit?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6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CC343-DFB9-42A0-9803-2EE88526F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31CC343-DFB9-42A0-9803-2EE88526F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0462B-50BF-4C91-ABE9-63956851F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910462B-50BF-4C91-ABE9-63956851F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574F7-39D3-4FF2-9BC2-837C11F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E574F7-39D3-4FF2-9BC2-837C11F4D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2566C-7C6F-48F4-A711-556101F9C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292566C-7C6F-48F4-A711-556101F9C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6A1949C-E8A4-45A7-A40D-E1461072BE9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2540" y="1916832"/>
            <a:ext cx="8229600" cy="4026768"/>
          </a:xfrm>
          <a:gradFill>
            <a:gsLst>
              <a:gs pos="10000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800" b="1" u="sng" dirty="0"/>
              <a:t>Rettungsgrundsatz im TH-Einsatz</a:t>
            </a:r>
          </a:p>
          <a:p>
            <a:endParaRPr lang="de-DE" sz="2400" dirty="0"/>
          </a:p>
          <a:p>
            <a:pPr marL="342900" indent="-342900" algn="l">
              <a:buFont typeface="+mj-lt"/>
              <a:buAutoNum type="arabicPeriod"/>
            </a:pPr>
            <a:r>
              <a:rPr lang="de-DE" sz="2400" dirty="0"/>
              <a:t>Sichern gegen Gefahren 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2400" dirty="0"/>
              <a:t>Zugang zum Patienten schaffen 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2400" dirty="0"/>
              <a:t>Lebenserhaltende Sofortmaßnahmen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2400" dirty="0"/>
              <a:t>Befreiung aus lebensbedrohlicher und/oder Zwangslage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2400" dirty="0"/>
              <a:t>Übergabe an den Rettungsdienst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3435CF-B7B9-4BCF-981F-196469BD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426368"/>
          </a:xfrm>
        </p:spPr>
        <p:txBody>
          <a:bodyPr/>
          <a:lstStyle/>
          <a:p>
            <a:r>
              <a:rPr lang="de-DE" b="1" u="sng" dirty="0"/>
              <a:t>Worauf müssen wir achten?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148D2D-DF5A-4EB1-B1EB-A711B197C89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9552" y="1484784"/>
            <a:ext cx="8229600" cy="445881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/>
              <a:t>Die </a:t>
            </a:r>
            <a:r>
              <a:rPr lang="de-DE" sz="2000" dirty="0">
                <a:solidFill>
                  <a:srgbClr val="FF0000"/>
                </a:solidFill>
              </a:rPr>
              <a:t>Eigensicherung</a:t>
            </a:r>
            <a:r>
              <a:rPr lang="de-DE" sz="2000" dirty="0"/>
              <a:t> ist stets zu beachten!</a:t>
            </a:r>
          </a:p>
          <a:p>
            <a:pPr algn="l"/>
            <a:endParaRPr lang="de-D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/>
              <a:t>Eine zu rettende Person darf bis zur Übergabe an den Rettungsdienst nicht ohne Betreuung gelassen werden. (Daher Erkundung nicht alleine durchführen)</a:t>
            </a:r>
          </a:p>
          <a:p>
            <a:pPr algn="l"/>
            <a:endParaRPr lang="de-D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/>
              <a:t>Eine Erstversorgung (Erste Hilfe) hat oberste Priorität.</a:t>
            </a:r>
          </a:p>
          <a:p>
            <a:pPr algn="l"/>
            <a:endParaRPr lang="de-D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/>
              <a:t>Die Rettung von Personen soll möglichst unter Beachtung rettungsdienstlicher Erfordernisse (patientengerechte Rettung) als </a:t>
            </a:r>
            <a:r>
              <a:rPr lang="de-DE" sz="2000" dirty="0">
                <a:solidFill>
                  <a:srgbClr val="E6243A"/>
                </a:solidFill>
              </a:rPr>
              <a:t>Sofortrettung </a:t>
            </a:r>
            <a:r>
              <a:rPr lang="de-DE" sz="2000" dirty="0"/>
              <a:t>(z. B. bei Brand, Reanimation) oder </a:t>
            </a:r>
            <a:r>
              <a:rPr lang="de-DE" sz="2000" dirty="0">
                <a:solidFill>
                  <a:srgbClr val="E6243A"/>
                </a:solidFill>
              </a:rPr>
              <a:t>Schnelle Rettung </a:t>
            </a:r>
            <a:r>
              <a:rPr lang="de-DE" sz="2000" dirty="0"/>
              <a:t>(Zeitfenster 20 bis 30 Minuten</a:t>
            </a:r>
            <a:r>
              <a:rPr lang="de-DE" sz="2000"/>
              <a:t>) erfolgen</a:t>
            </a:r>
            <a:r>
              <a:rPr lang="de-DE" sz="2000" dirty="0"/>
              <a:t>.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947837-B8C7-4925-93E8-D353CCF4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6553200" cy="720080"/>
          </a:xfrm>
        </p:spPr>
        <p:txBody>
          <a:bodyPr/>
          <a:lstStyle/>
          <a:p>
            <a:r>
              <a:rPr lang="de-DE" b="1" u="sng" dirty="0"/>
              <a:t>Worauf müssen wir achten?</a:t>
            </a:r>
            <a:br>
              <a:rPr lang="de-DE" dirty="0"/>
            </a:br>
            <a:r>
              <a:rPr lang="de-DE" dirty="0"/>
              <a:t>Einsatzgrundsätze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6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148D2D-DF5A-4EB1-B1EB-A711B197C89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9552" y="1484784"/>
            <a:ext cx="8229600" cy="445881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Die Schutzausrüstung ist den jeweiligen Erfordernissen des Einsatzes anzupassen und zu erweitern, beispielsweise durch Gesichtsschutz, Schutzbrille, Gehörschutz, Schnittschutzbekleidung, Atemschutzgerät, Warnbekleidung, etc.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Einsatzstellen müssen insbesondere vor folgenden Gefahren gesichert werden: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/>
              <a:t>fließendem Verkehr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/>
              <a:t>Nachsacken, Wegrutschen oder Wegrollen aufgrund unkontrollierter Bewegungen von Lasten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/>
              <a:t>Brandgefahr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/>
              <a:t>Herabfallenden Teilen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/>
              <a:t>Dunkelheit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/>
              <a:t>Betriebsstoffen und Energieversorgung</a:t>
            </a:r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Auch die Beseitigung, Kennzeichnung und Absperrung weiterer Gefahren besonders innerhalb des Arbeitsbereiches ist zu gewährleisten.</a:t>
            </a:r>
          </a:p>
          <a:p>
            <a:pPr algn="l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947837-B8C7-4925-93E8-D353CCF4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6553200" cy="720080"/>
          </a:xfrm>
        </p:spPr>
        <p:txBody>
          <a:bodyPr/>
          <a:lstStyle/>
          <a:p>
            <a:r>
              <a:rPr lang="de-DE" b="1" u="sng" dirty="0"/>
              <a:t>Worauf müssen wir achten?</a:t>
            </a:r>
            <a:br>
              <a:rPr lang="de-DE" dirty="0"/>
            </a:br>
            <a:r>
              <a:rPr lang="de-DE" dirty="0"/>
              <a:t>Einsatzgrundsätze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6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CF40C9F9-0578-4FF6-B644-56394EA46CDC}"/>
              </a:ext>
            </a:extLst>
          </p:cNvPr>
          <p:cNvSpPr txBox="1"/>
          <p:nvPr/>
        </p:nvSpPr>
        <p:spPr>
          <a:xfrm>
            <a:off x="539552" y="1653713"/>
            <a:ext cx="7560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NDSFrutiger 45 Light" panose="02000403040000020004" pitchFamily="2" charset="0"/>
              </a:rPr>
              <a:t>Lernziel</a:t>
            </a:r>
          </a:p>
          <a:p>
            <a:endParaRPr lang="de-DE" dirty="0">
              <a:latin typeface="NDSFrutiger 45 Light" panose="02000403040000020004" pitchFamily="2" charset="0"/>
            </a:endParaRPr>
          </a:p>
          <a:p>
            <a:r>
              <a:rPr lang="de-DE" dirty="0">
                <a:latin typeface="NDSFrutiger 45 Light" panose="02000403040000020004" pitchFamily="2" charset="0"/>
              </a:rPr>
              <a:t>Die Teilnehmenden sollen die Aufgabenteilung innerhalb einer Gruppe/Staffel beim technischen Hilfeleistungseinsatz erklären</a:t>
            </a:r>
          </a:p>
          <a:p>
            <a:endParaRPr lang="de-DE" dirty="0">
              <a:latin typeface="NDSFrutiger 45 Light" panose="02000403040000020004" pitchFamily="2" charset="0"/>
            </a:endParaRPr>
          </a:p>
          <a:p>
            <a:r>
              <a:rPr lang="de-DE" dirty="0">
                <a:latin typeface="NDSFrutiger 45 Light" panose="02000403040000020004" pitchFamily="2" charset="0"/>
              </a:rPr>
              <a:t>und alle Grundtätigkeiten der Trupps und des Melders auf Befehl selbstständig ausführen können.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9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308107B-D6B4-4145-9602-131579543B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1315" y="1553681"/>
            <a:ext cx="8229600" cy="445881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D57C16-35AE-42C1-BED2-69084904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720080"/>
          </a:xfrm>
        </p:spPr>
        <p:txBody>
          <a:bodyPr/>
          <a:lstStyle/>
          <a:p>
            <a:r>
              <a:rPr lang="de-DE" b="1" u="sng" dirty="0"/>
              <a:t>Worauf müssen wir achten? </a:t>
            </a:r>
            <a:br>
              <a:rPr lang="de-DE" dirty="0"/>
            </a:br>
            <a:r>
              <a:rPr lang="de-DE" dirty="0"/>
              <a:t>Ordnung des Raumes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5ABDD8D-972A-48B3-A0B1-F9E4ADC1509A}"/>
              </a:ext>
            </a:extLst>
          </p:cNvPr>
          <p:cNvSpPr/>
          <p:nvPr/>
        </p:nvSpPr>
        <p:spPr>
          <a:xfrm>
            <a:off x="1792638" y="1605280"/>
            <a:ext cx="5250180" cy="43084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EC800DC-002F-4902-AED6-242FF02322CC}"/>
              </a:ext>
            </a:extLst>
          </p:cNvPr>
          <p:cNvSpPr/>
          <p:nvPr/>
        </p:nvSpPr>
        <p:spPr>
          <a:xfrm>
            <a:off x="3159760" y="2776367"/>
            <a:ext cx="2451735" cy="212661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Multiplikationszeichen 5">
            <a:extLst>
              <a:ext uri="{FF2B5EF4-FFF2-40B4-BE49-F238E27FC236}">
                <a16:creationId xmlns:a16="http://schemas.microsoft.com/office/drawing/2014/main" id="{3A4D02B3-DC4D-4070-B1D6-2D4AFB127008}"/>
              </a:ext>
            </a:extLst>
          </p:cNvPr>
          <p:cNvSpPr/>
          <p:nvPr/>
        </p:nvSpPr>
        <p:spPr>
          <a:xfrm>
            <a:off x="4059555" y="3506787"/>
            <a:ext cx="609600" cy="6026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246DB4A-6935-4130-A3BF-F2CD4F900D5B}"/>
              </a:ext>
            </a:extLst>
          </p:cNvPr>
          <p:cNvSpPr/>
          <p:nvPr/>
        </p:nvSpPr>
        <p:spPr>
          <a:xfrm>
            <a:off x="5424805" y="3622992"/>
            <a:ext cx="186690" cy="45021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3AA1161-A220-4BAB-B671-AA304B845B34}"/>
              </a:ext>
            </a:extLst>
          </p:cNvPr>
          <p:cNvSpPr/>
          <p:nvPr/>
        </p:nvSpPr>
        <p:spPr>
          <a:xfrm>
            <a:off x="2946325" y="3625218"/>
            <a:ext cx="200025" cy="4292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C7231BC4-BC41-4C44-8B0A-125CD015DA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97728" y="4120462"/>
            <a:ext cx="1074276" cy="498477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2CBF8399-7C12-431B-A910-0E6D0FC054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4016" y="4548582"/>
            <a:ext cx="1364363" cy="732886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6454736-9FA2-42F4-8B0C-CB49EA1890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33494" y="4491939"/>
            <a:ext cx="1456360" cy="476169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B82F17F-5027-430F-905C-0E22999B9EC5}"/>
              </a:ext>
            </a:extLst>
          </p:cNvPr>
          <p:cNvCxnSpPr/>
          <p:nvPr/>
        </p:nvCxnSpPr>
        <p:spPr>
          <a:xfrm flipV="1">
            <a:off x="5542568" y="1789349"/>
            <a:ext cx="775335" cy="187706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1A35D54-681E-4D48-A93A-D7DEBA347730}"/>
              </a:ext>
            </a:extLst>
          </p:cNvPr>
          <p:cNvCxnSpPr/>
          <p:nvPr/>
        </p:nvCxnSpPr>
        <p:spPr>
          <a:xfrm flipH="1" flipV="1">
            <a:off x="2006279" y="1957063"/>
            <a:ext cx="1003935" cy="18351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0DC319E-A0E0-4815-8362-6260E712BF88}"/>
              </a:ext>
            </a:extLst>
          </p:cNvPr>
          <p:cNvCxnSpPr/>
          <p:nvPr/>
        </p:nvCxnSpPr>
        <p:spPr>
          <a:xfrm flipH="1">
            <a:off x="1051524" y="3889602"/>
            <a:ext cx="1558290" cy="12954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2">
            <a:extLst>
              <a:ext uri="{FF2B5EF4-FFF2-40B4-BE49-F238E27FC236}">
                <a16:creationId xmlns:a16="http://schemas.microsoft.com/office/drawing/2014/main" id="{85884698-0CC5-4440-B393-1F634FCA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93" y="1722482"/>
            <a:ext cx="1593850" cy="601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Ablage für aus dem Einsatzbereich entfernte Gegenstände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0FE23064-6F59-4F1E-A8FD-B6E14FC31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636" y="1677913"/>
            <a:ext cx="98425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Ablage für Einsatzmittel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E9B81095-08A3-490B-A3F1-A5FB224AD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785" y="4853177"/>
            <a:ext cx="10604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Gefahrenstelle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67B6F4B-EF95-4E11-9526-E4BEAA69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58314"/>
            <a:ext cx="103822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Arbeitsbereich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CFA0C394-BD16-4AB5-94BB-3691FE13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35" y="5392260"/>
            <a:ext cx="1108075" cy="255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Absperrbereich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6990C1E1-FE1F-495C-8809-8895EC91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57310"/>
            <a:ext cx="2257425" cy="469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Bereitstellungsfläche für Einsatzmittel und Einsatzkräfte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CDBB566-3F70-4657-B1CB-374B2C1B4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885" y="688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013E0FD8-DCE5-45BA-8F2F-BF26133A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4272" y="2784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6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6553200" cy="609600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Zusammenfassung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7291A0-26D2-4646-9357-A0BB50E8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89922"/>
            <a:ext cx="809625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91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37CCE90-E677-409A-A2EC-1FCB7FC98EE8}"/>
              </a:ext>
            </a:extLst>
          </p:cNvPr>
          <p:cNvGraphicFramePr>
            <a:graphicFrameLocks noGrp="1"/>
          </p:cNvGraphicFramePr>
          <p:nvPr>
            <p:ph idx="12"/>
          </p:nvPr>
        </p:nvGraphicFramePr>
        <p:xfrm>
          <a:off x="457200" y="1196752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B7094B9-5210-4FFD-B2B8-91777B05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432048"/>
          </a:xfrm>
        </p:spPr>
        <p:txBody>
          <a:bodyPr/>
          <a:lstStyle/>
          <a:p>
            <a:r>
              <a:rPr lang="de-DE" b="1" u="sng" dirty="0"/>
              <a:t>Gliederung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70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6E9FEF-A5D7-49F4-9867-0DB63CEB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Wer macht was? </a:t>
            </a:r>
            <a:br>
              <a:rPr lang="de-DE" b="1" u="sng" dirty="0"/>
            </a:br>
            <a:r>
              <a:rPr lang="de-DE" b="1" u="sng" dirty="0"/>
              <a:t>Einheitsführer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81DA426-95BE-436B-9B59-9CEF7A10E0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9449" r="29449"/>
          <a:stretch>
            <a:fillRect/>
          </a:stretch>
        </p:blipFill>
        <p:spPr/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992DD85-2151-4DC6-BE6B-B47198736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4834880" cy="3456384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sz="2200" dirty="0">
                <a:latin typeface="Frutiger CE 45 Light"/>
              </a:rPr>
              <a:t>	Er führt seine taktische Einheit und ist 	an keinen bestimmten Ort gebunden</a:t>
            </a:r>
          </a:p>
          <a:p>
            <a:pPr>
              <a:buNone/>
            </a:pPr>
            <a:r>
              <a:rPr lang="de-DE" sz="2200" dirty="0">
                <a:latin typeface="Frutiger CE 45 Light"/>
              </a:rPr>
              <a:t>	Er ist für die Sicherheit seiner 	Mannschaft verantwortlich</a:t>
            </a:r>
          </a:p>
          <a:p>
            <a:pPr>
              <a:buNone/>
            </a:pPr>
            <a:r>
              <a:rPr lang="de-DE" sz="2200" dirty="0">
                <a:latin typeface="Frutiger CE 45 Light"/>
              </a:rPr>
              <a:t>	Er bestimmt die Fahrzeugaufstellung, 	die Ordnung des Raumes und ggf. die 	Standorte von Aggregaten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36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D33154-6486-4FC6-A595-F786D04E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Melder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3F02B4-A3CA-4D74-A4A1-8E34FC1D75F3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2200" dirty="0">
                <a:latin typeface="Frutiger CE 45 Light"/>
              </a:rPr>
              <a:t>Er übernimmt die befohlenen Aufgaben, beispielsweise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>
                <a:latin typeface="Frutiger CE 45 Light"/>
              </a:rPr>
              <a:t>bei der Lagefeststellung,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>
                <a:latin typeface="Frutiger CE 45 Light"/>
              </a:rPr>
              <a:t>beim In-Stellung-Bringen der Einsatzmittel,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>
                <a:latin typeface="Frutiger CE 45 Light"/>
              </a:rPr>
              <a:t>beim Betreuen von Personen,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>
                <a:latin typeface="Frutiger CE 45 Light"/>
              </a:rPr>
              <a:t>bei der Informationsbeschaffung  </a:t>
            </a:r>
          </a:p>
          <a:p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21C283F9-F1D0-467E-B823-1E994C1274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5436096" y="1788357"/>
            <a:ext cx="2869841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D33154-6486-4FC6-A595-F786D04E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693"/>
            <a:ext cx="4267200" cy="990600"/>
          </a:xfrm>
        </p:spPr>
        <p:txBody>
          <a:bodyPr/>
          <a:lstStyle/>
          <a:p>
            <a:r>
              <a:rPr lang="de-DE" u="sng" dirty="0"/>
              <a:t>Maschinist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3F02B4-A3CA-4D74-A4A1-8E34FC1D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9867"/>
            <a:ext cx="4762872" cy="3960440"/>
          </a:xfrm>
          <a:ln w="28575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de-DE" sz="2600" dirty="0">
                <a:latin typeface="Frutiger CE 45 Light"/>
              </a:rPr>
              <a:t>	Er ist der Fahrer und bedient die 	Aggregate</a:t>
            </a:r>
          </a:p>
          <a:p>
            <a:pPr lvl="0">
              <a:buNone/>
            </a:pPr>
            <a:r>
              <a:rPr lang="de-DE" sz="2600" dirty="0">
                <a:latin typeface="Frutiger CE 45 Light"/>
              </a:rPr>
              <a:t>	Er sichert sofort die Einsatzstelle 	mit Warnblinkanlage, Fahrlicht und 	blauem Blinklicht</a:t>
            </a:r>
          </a:p>
          <a:p>
            <a:pPr lvl="0">
              <a:buNone/>
            </a:pPr>
            <a:r>
              <a:rPr lang="de-DE" sz="2600" dirty="0">
                <a:latin typeface="Frutiger CE 45 Light"/>
              </a:rPr>
              <a:t>	Er unterstützt bei der Entnahme 	und ggf. Bereitstellung der Geräte, 	ist für die ordnungsgemäße 	</a:t>
            </a:r>
            <a:r>
              <a:rPr lang="de-DE" sz="2600" dirty="0" err="1">
                <a:latin typeface="Frutiger CE 45 Light"/>
              </a:rPr>
              <a:t>Verlastung</a:t>
            </a:r>
            <a:r>
              <a:rPr lang="de-DE" sz="2600" dirty="0">
                <a:latin typeface="Frutiger CE 45 Light"/>
              </a:rPr>
              <a:t> verantwortlich und 	meldet Mängel an den Einsatzmitteln 	an den Einheitsführer</a:t>
            </a:r>
          </a:p>
          <a:p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21C283F9-F1D0-467E-B823-1E994C1274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5816959" y="1916832"/>
            <a:ext cx="2869841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D33154-6486-4FC6-A595-F786D04E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693"/>
            <a:ext cx="4267200" cy="990600"/>
          </a:xfrm>
        </p:spPr>
        <p:txBody>
          <a:bodyPr/>
          <a:lstStyle/>
          <a:p>
            <a:r>
              <a:rPr lang="de-DE" u="sng" dirty="0"/>
              <a:t>Angriffstrupp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3F02B4-A3CA-4D74-A4A1-8E34FC1D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9867"/>
            <a:ext cx="4762872" cy="3451341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de-DE" sz="2200" dirty="0">
                <a:latin typeface="Frutiger CE 45 Light"/>
              </a:rPr>
              <a:t>	Er rettet und führt bis zur Übergabe 	an den Rettungsdienst die 	Erstversorgung durch.</a:t>
            </a:r>
          </a:p>
          <a:p>
            <a:pPr lvl="0">
              <a:buNone/>
            </a:pPr>
            <a:r>
              <a:rPr lang="de-DE" sz="2200" dirty="0">
                <a:latin typeface="Frutiger CE 45 Light"/>
              </a:rPr>
              <a:t>	Er leistet technische Hilfe.</a:t>
            </a:r>
          </a:p>
          <a:p>
            <a:pPr lvl="0">
              <a:buNone/>
            </a:pPr>
            <a:r>
              <a:rPr lang="de-DE" sz="2200" dirty="0">
                <a:latin typeface="Frutiger CE 45 Light"/>
              </a:rPr>
              <a:t>	Wenn der Schlauchtrupp nicht zur 	Verfügung steht, bringt der 	Angriffstrupp seine Einsatzmittel 	selbst vor.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21C283F9-F1D0-467E-B823-1E994C1274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5580112" y="2302296"/>
            <a:ext cx="3003513" cy="26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4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D33154-6486-4FC6-A595-F786D04E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693"/>
            <a:ext cx="4267200" cy="990600"/>
          </a:xfrm>
        </p:spPr>
        <p:txBody>
          <a:bodyPr/>
          <a:lstStyle/>
          <a:p>
            <a:r>
              <a:rPr lang="de-DE" u="sng" dirty="0"/>
              <a:t>Wassertrupp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3F02B4-A3CA-4D74-A4A1-8E34FC1D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76" y="2564904"/>
            <a:ext cx="4762872" cy="2515237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de-DE" sz="2200" dirty="0">
                <a:latin typeface="Frutiger CE 45 Light"/>
              </a:rPr>
              <a:t>	Er sichert auf Befehl die Einsatzstelle 	gegen weitere Gefahren und nimmt 	die hierfür erforderlichen 	Einsatzmittel vor.</a:t>
            </a:r>
          </a:p>
          <a:p>
            <a:pPr lvl="0">
              <a:buNone/>
            </a:pPr>
            <a:r>
              <a:rPr lang="de-DE" sz="2200" dirty="0">
                <a:latin typeface="Frutiger CE 45 Light"/>
              </a:rPr>
              <a:t>	Danach steht er für weitere Aufgaben 	zur Verfügung.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21C283F9-F1D0-467E-B823-1E994C1274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5580112" y="2302296"/>
            <a:ext cx="3003512" cy="26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3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D33154-6486-4FC6-A595-F786D04E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693"/>
            <a:ext cx="4267200" cy="990600"/>
          </a:xfrm>
        </p:spPr>
        <p:txBody>
          <a:bodyPr/>
          <a:lstStyle/>
          <a:p>
            <a:r>
              <a:rPr lang="de-DE" u="sng" dirty="0"/>
              <a:t>Schlauchtrupp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3F02B4-A3CA-4D74-A4A1-8E34FC1D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700808"/>
            <a:ext cx="5608987" cy="4032448"/>
          </a:xfrm>
          <a:ln w="28575">
            <a:solidFill>
              <a:srgbClr val="C00000"/>
            </a:solidFill>
          </a:ln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de-DE" sz="4400" dirty="0">
                <a:latin typeface="Frutiger CE 45 Light"/>
              </a:rPr>
              <a:t>	Er bereitet die befohlenen Geräte für den 	Angriffstrupp vor. </a:t>
            </a:r>
          </a:p>
          <a:p>
            <a:pPr lvl="0">
              <a:buNone/>
            </a:pPr>
            <a:r>
              <a:rPr lang="de-DE" sz="4400" dirty="0">
                <a:latin typeface="Frutiger CE 45 Light"/>
              </a:rPr>
              <a:t>	Soweit erforderlich unterstützt er den 	Angriffstrupp und betreibt die zugehörigen 	Aggregate.</a:t>
            </a:r>
          </a:p>
          <a:p>
            <a:pPr lvl="0">
              <a:buNone/>
            </a:pPr>
            <a:r>
              <a:rPr lang="de-DE" sz="4400" dirty="0">
                <a:latin typeface="Frutiger CE 45 Light"/>
              </a:rPr>
              <a:t>	Wenn der Angriffstrupp durch die 	Erstversorgung verletzter und/oder in 	Zwangslage befindlicher Personen gebunden, 	setzt der Schlauchtrupp die befohlenen Geräte 	ein.</a:t>
            </a:r>
          </a:p>
          <a:p>
            <a:pPr lvl="0">
              <a:buNone/>
            </a:pPr>
            <a:r>
              <a:rPr lang="de-DE" sz="4400" dirty="0">
                <a:latin typeface="Frutiger CE 45 Light"/>
              </a:rPr>
              <a:t>	Auf Befehl übernimmt er zusätzliche 	Sicherungsmaßnahmen oder andere Aufgaben.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21C283F9-F1D0-467E-B823-1E994C1274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5905163" y="941437"/>
            <a:ext cx="3003512" cy="26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21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D7543D&quot;,&quot;opacity&quot;:1,&quot;type&quot;:&quot;SOLID&quot;},&quot;primaryButtonBackgroundHover&quot;:{&quot;color&quot;:&quot;#BC4733&quot;,&quot;opacity&quot;:1,&quot;type&quot;:&quot;SOLID&quot;},&quot;primaryButtonBorder&quot;:{&quot;color&quot;:&quot;#D7543D&quot;,&quot;opacity&quot;:1,&quot;type&quot;:&quot;SOLID&quot;},&quot;primaryButtonBorderHover&quot;:{&quot;color&quot;:&quot;#BC4733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fals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],&quot;buttonsAtLeft&quot;:false,&quot;courseTitleVisible&quot;:true,&quot;showLogo&quot;:false,&quot;visible&quot;:true},&quot;version&quot;:&quot;1.0&quot;},&quot;skinMessages&quot;:{&quot;PB_ACCESSIBLE_ARIA_LABEL_BACK_TO_BEGIN&quot;:&quot;Zum Anfang der Folie gehen&quot;,&quot;PB_ACCESSIBLE_ARIA_LABEL_BOTTOM_PANEL&quot;:&quot;Fußleiste&quot;,&quot;PB_ACCESSIBLE_ARIA_LABEL_NAVIGATION_BUTTONS&quot;:&quot;Navigationsschalftflächen&quot;,&quot;PB_ACCESSIBLE_ARIA_LABEL_SETTINGS&quot;:&quot;Einstellungen zur Barrierefreiheit&quot;,&quot;PB_ACCESSIBLE_ARIA_LABEL_SLIDE&quot;:&quot;Folie&quot;,&quot;PB_ACCESSIBLE_ARIA_LABEL_TOP_PANEL&quot;:&quot;Kopfleiste&quot;,&quot;PB_ACCESSIBLE_AUDIO_NARRATION_LABEL&quot;:&quot;Audioaufzeichnung&quot;,&quot;PB_ACCESSIBLE_NAVIGATION_NEXT_BUTTON&quot;:&quot;Weiter&quot;,&quot;PB_ACCESSIBLE_NAVIGATION_PREV_BUTTON&quot;:&quot;Zurück&quot;,&quot;PB_ACCESSIBLE_PLAYER_SCENARIO_NOT_SUPPORTED&quot;:&quot;Die Gesprächssimulation wird im barrierefreien Modus nicht unterstützt&quot;,&quot;PB_ACCESSIBLE_SKIN_ENABLE_ACCESSIBILITY_MODE&quot;:&quot;Barrierefreien Modus einschalten&quot;,&quot;PB_ACCESSIBLE_SKIN_ENABLE_NORMAL_MODE&quot;:&quot;Barrierefreien Modus ausschalten&quot;,&quot;PB_ACCESSIBLE_SKIN_PRESENTER_PHOTO&quot;:&quot;Bild vom Dozenten&quot;,&quot;PB_ACCESSIBLE_SLIDE_N_OF_COUNT&quot;:&quot;Folie %SLIDE_NUMBER% von %TOTAL_SLIDES%&quot;,&quot;PB_ACCESSIBLE_VIDEO_NARRATION_LABEL&quot;:&quot;Videoaufzeichnung&quot;,&quot;PB_ACCESSIBLE_WATERMARK_SKIN_CREATED_WITH&quot;:&quot;Erstellt mit iSpring Testversion&quot;,&quot;PB_ATTACHMENT_DOCUMENT_SUBTITLE&quot;:&quot;Dokument&quot;,&quot;PB_ATTACHMENT_FILE_SUBTITLE&quot;:&quot;Datei&quot;,&quot;PB_ATTACHMENT_IMAGE_SUBTITLE&quot;:&quot;Bild&quot;,&quot;PB_ATTACHMENT_LINK_SUBTITLE&quot;:&quot;Link&quot;,&quot;PB_ATTACHMENT_VIDEO_SUBTITLE&quot;:&quot;Video&quot;,&quot;PB_BACK_TO_APP_BUTTON_LABEL&quot;:&quot;Zurück&quot;,&quot;PB_CC_MENU_OFF&quot;:&quot;Aus&quot;,&quot;PB_CC_MENU_ON&quot;:&quot;An&quot;,&quot;PB_CC_MENU_TITLE&quot;:&quot;Notizen&quot;,&quot;PB_COMPANY_LOGO_BIG&quot;:&quot;Firmenlogo \n(266x156)&quot;,&quot;PB_COMPANY_LOGO_SMALL&quot;:&quot;Firmenlogo (266x50)&quot;,&quot;PB_CONTROL_PANEL_EXIT_FULL_SCREEN&quot;:&quot;Vollbildmodus verlassen&quot;,&quot;PB_CONTROL_PANEL_FULL_SCREEN&quot;:&quot;Vollbild-Modus&quot;,&quot;PB_CONTROL_PANEL_NEXT&quot;:&quot;Weiter&quot;,&quot;PB_CONTROL_PANEL_OUTLINE&quot;:&quot;Inhaltsverzeichnis&quot;,&quot;PB_CONTROL_PANEL_PREV&quot;:&quot;&quot;,&quot;PB_CONTROL_PANEL_REPLAY&quot;:&quot;Nochmals abspielen&quot;,&quot;PB_CONTROL_PANEL_SLIDE_COUNTER&quot;:&quot;%SLIDE_NUMBER% von %TOTAL_SLIDES%&quot;,&quot;PB_CONTROL_PANEL_VOLUME_CONTROL&quot;:&quot;Lautstärke&quot;,&quot;PB_CURRENT_SLIDE_IS_NOT_COMPLETED&quot;:&quot;Sie müssen die komplette Folie ansehen um fortfahren zu können&quot;,&quot;PB_DOMAIN_RESTRICTION&quot;:&quot;Entschuldigung Sie bitte, aber der Autor hat das Ausführen der Präsentation auf dieser Domäne nicht erlaubt.&quot;,&quot;PB_DOWNLOAD_APP_MESSAGE&quot;:&quot;Um diese Präsentation mit Videos ansehen zu können, laden Sie bitte die kostenlose iOS Anwendung iSpring Play herunter.&quot;,&quot;PB_DRAWING_TOOLS_END_DRAWING&quot;:&quot;Zeichnen beenden&quot;,&quot;PB_DRAWING_TOOLS_ERASER&quot;:&quot;Radiergummi&quot;,&quot;PB_DRAWING_TOOLS_ERASE_ALL&quot;:&quot;Alles löschen&quot;,&quot;PB_DRAWING_TOOLS_HIGHLIGHTER&quot;:&quot;Leuchtstift&quot;,&quot;PB_DRAWING_TOOLS_PEN&quot;:&quot;Stift&quot;,&quot;PB_ENTER_PASSWORD&quot;:&quot;Geben Sie das Passwort ein, um die Präsentation zu starten.&quot;,&quot;PB_INCORRECT_PASSWORD&quot;:&quot;Das Passwort ist nicht korrekt&quot;,&quot;PB_INTERACTION_SLIDE_WINDOW_TEXT&quot;:&quot;Sie müssen die Interaktion abschließen, bevor Sie diese Folie verlassen.&quot;,&quot;PB_LAUNCH_BTN_LABEL&quot;:&quot;&amp;Anfangen&quot;,&quot;PB_LAUNCH_IN_APP_MESSAGE&quot;:&quot;Um dies als Video anzusehen, müssen Sie iSpring Play nutzen.&quot;,&quot;PB_MESSAGE_BOX_NO&quot;:&quot;Nein&quot;,&quot;PB_MESSAGE_BOX_OK&quot;:&quot;OK&quot;,&quot;PB_MESSAGE_BOX_YES&quot;:&quot;Ja&quot;,&quot;PB_NAVIGATION_IS_RESTRICTED&quot;:&quot;Sie haben nur Zugang zu bereits angesehenen Folien.&quot;,&quot;PB_NAVIGATION_IS_SEQUENTIAL&quot;:&quot;Sie müssen sich die Folien in der vorgegebenen Reihenfolge ansehen.&quot;,&quot;PB_PLAYBACK_RATE_MENU_CAPTION&quot;:&quot;Geschwindigkeit&quot;,&quot;PB_PRECEDING_QUIZ_FAILED_WINDOW_TEXT&quot;:&quot;Sie dürfen nicht fortfahren, da Sie erst das  Quiz auf %SLIDE_INDEX%  besuchen müssen.&quot;,&quot;PB_PRECEDING_QUIZ_NOT_COMPLETED_WINDOW_TEXT&quot;:&quot;Sie müssen Folie%SLIDE_INDEX% ansehen, bevor Sie fortfahren.&quot;,&quot;PB_PRECEDING_QUIZ_NOT_PASSED_WINDOW_TEXT&quot;:&quot;Sie müssen das Quiz auf %SLIDE_INDEX% bestehen bevor Sie fortfahren.&quot;,&quot;PB_PRECEDING_SCENARIO_FAILED_WINDOW_TEXT&quot;:&quot;Sie dürfen nicht fortfahren, weil Sie die Gesprächssimulation auf Folie %SLIDE_INDEX% nicht bestanden haben.&quot;,&quot;PB_PRECEDING_SCENARIO_NOT_COMPLETED_WINDOW_TEXT&quot;:&quot;Sie müssen die Gesprächssimulation auf Folie %SLIDE_INDEX% abschließen, um fortfahren zu können.&quot;,&quot;PB_PRECEDING_SCENARIO_NOT_PASSED_WINDOW_TEXT&quot;:&quot;Sie müssen die Gesprächssimulation auf Folie %SLIDE_INDEX% bestehen, um fortfahren zu können.&quot;,&quot;PB_PRESENTER_COLLAPSE_BIO&quot;:&quot;Weniger anzeigen&quot;,&quot;PB_PRESENTER_EMAIL&quot;:&quot;E-Mail&quot;,&quot;PB_PRESENTER_EXPAND_BIO&quot;:&quot;Mehr anzeigen&quot;,&quot;PB_PRESENTER_HIDE_BIO&quot;:&quot;Verbergen&quot;,&quot;PB_PRESENTER_INFO&quot;:&quot;Informationen zum Dozenten&quot;,&quot;PB_PRESENTER_NO_INFO&quot;:&quot;Keine Dozenteninformationen&quot;,&quot;PB_PRESENTER_SHOW_BIO&quot;:&quot;Anzeigen&quot;,&quot;PB_PRESENTER_VIDEO&quot;:&quot;Dozentenvideo&quot;,&quot;PB_PRESENTER_WEBSITE&quot;:&quot;Webseite&quot;,&quot;PB_QUIZ_SLIDE_WINDOW_TEXT&quot;:&quot;Sie müssen das Quiz beenden, bevor Sie diese Folie verlassen.&quot;,&quot;PB_RATE_MENU_CAPTION&quot;:&quot;Geschwindigkeit&quot;,&quot;PB_RATE_MENU_DEFAULT_RATE&quot;:&quot;Normal&quot;,&quot;PB_RESTRICTION_MESSAGE_BOX_TITLE&quot;:&quot;Navigation ist eingeschränkt&quot;,&quot;PB_RESUME_PRESENTATION_WINDOW_TEXT&quot;:&quot;Möchten Sie von der zuletzt angesehenen Folie starten?&quot;,&quot;PB_RESUME_PRESENTATION_WINDOW_TITLE&quot;:&quot;Präsentation fortsetzen&quot;,&quot;PB_SCENARIO_SLIDE_WINDOW_TEXT&quot;:&quot;Sie müssen die Gesprächssimulation fertigstellen, bevor Sie die Folie verlassen.&quot;,&quot;PB_SEARCH_CANCEL&quot;:&quot;Abbrechen&quot;,&quot;PB_SEARCH_NO_RESULTS_LABEL&quot;:&quot;Keine Übereinstimmungen gefunden.&quot;,&quot;PB_SEARCH_PANEL_DEFAULT_TEXT&quot;:&quot;Suchen…&quot;,&quot;PB_SEARCH_RESULTS_LABEL&quot;:&quot;Suchergebnisse&quot;,&quot;PB_SEARCH_RESULT_IN_NOTES&quot;:&quot;in den Notizen&quot;,&quot;PB_SEARCH_RESULT_IN_TEXT_LABEL&quot;:&quot;in den Folien&quot;,&quot;PB_SUBTITLES_MENU_CAPTION&quot;:&quot;Untertitel&quot;,&quot;PB_SUBTITLES_OFF&quot;:&quot;Aus&quot;,&quot;PB_TAB_NOTES_LABEL&quot;:&quot;Notizen&quot;,&quot;PB_TAB_OUTLINE_LABEL&quot;:&quot;Folien&quot;,&quot;PB_TIME_RESTRICTION&quot;:&quot;Entschuldigen Sie bitte, aber der Verfasser hat die Betrachtung der Präsentation im Moment unterbunden.&quot;,&quot;PB_TITLE_PANEL_ATTACHMENTS&quot;:&quot;Anhänge&quot;,&quot;PB_TITLE_PANEL_DEFAULT_COURSE_TITLE&quot;:&quot;Kurstitel Beispiel&quot;,&quot;PB_TITLE_PANEL_MARKER_TOOLS&quot;:&quot;Zeichnung&quot;,&quot;PB_TITLE_PANEL_NOTES&quot;:&quot;Notizen&quot;,&quot;PB_TITLE_PANEL_OUTLINE&quot;:&quot;Inhaltsverzeichnis&quot;,&quot;PB_TITLE_PANEL_PRESENTER_INFO&quot;:&quot;Informationen zum Dozenten&quot;,&quot;PB_TOOLTIP_ADD_LOGO&quot;:&quot;Klicken Sie hier, um das Firmenlogo hinzuzufügen&quot;,&quot;PB_TOOLTIP_CHANGE_LOGO&quot;:&quot;Klicken Sie hier um das Firmenlogo zu bearbeiten&quot;,&quot;PB_TREE_CONTROL_LOADING&quot;:&quot;Lädt gerade…&quot;,&quot;PB_VIDEO_WINDOW_NO_VIDEO_LABEL&quot;:&quot;Kein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COURSE_TITLE&quot;,&quot;DT_HYPERLINK_TOOLTIP&quot;]},&quot;resources&quot;:{&quot;attachments&quot;:false,&quot;companyLogos&quot;:null,&quot;fonts&quot;:[{&quot;charsets&quot;:{&quot;dynamicFormatted&quot;:[&quot;DCT_INTERACTIVITY_TEXT&quot;],&quot;dynamicPlain&quot;:[&quot;DCT_COURSE_TITLE&quot;,&quot;DCT_HYPERLINK_TOOLTIP&quot;],&quot;static&quot;:[&quot;Normal&quot;,&quot;Lautstärke&quot;,&quot;%SLIDE_NUMBER% von %TOTAL_SLIDES%&quot;,&quot;Möchten Sie von der zuletzt angesehenen Folie starten?&quot;,&quot;Sie müssen das Quiz beenden, bevor Sie diese Folie verlassen.&quot;,&quot;Sie müssen das Quiz auf %SLIDE_INDEX% bestehen bevor Sie fortfahren.&quot;,&quot;Sie müssen Folie%SLIDE_INDEX% ansehen, bevor Sie fortfahren.&quot;,&quot;Sie dürfen nicht fortfahren, da Sie erst das  Quiz auf %SLIDE_INDEX%  besuchen müssen.&quot;,&quot;Sie müssen die Interaktion abschließen, bevor Sie diese Folie verlassen.&quot;,&quot;Sie müssen die Gesprächssimulation fertigstellen, bevor Sie die Folie verlassen.&quot;,&quot;Sie müssen die Gesprächssimulation auf Folie %SLIDE_INDEX% bestehen, um fortfahren zu können.&quot;,&quot;Sie müssen die Gesprächssimulation auf Folie %SLIDE_INDEX% abschließen, um fortfahren zu können.&quot;,&quot;Sie dürfen nicht fortfahren, weil Sie die Gesprächssimulation auf Folie %SLIDE_INDEX% nicht bestanden haben.&quot;,&quot;Sie müssen die komplette Folie ansehen um fortfahren zu können&quot;,&quot;Sie haben nur Zugang zu bereits angesehenen Folien.&quot;,&quot;Sie müssen sich die Folien in der vorgegebenen Reihenfolge ansehen.&quot;,&quot;Geben Sie das Passwort ein, um die Präsentation zu starten.&quot;,&quot;Das Passwort ist nicht korrekt&quot;,&quot;Entschuldigung Sie bitte, aber der Autor hat das Ausführen der Präsentation auf dieser Domäne nicht erlaubt.&quot;,&quot;Entschuldigen Sie bitte, aber der Verfasser hat die Betrachtung der Präsentation im Moment unterbunden.&quot;,&quot;Zurück&quot;,&quot;Weiter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],&quot;dynamicPlain&quot;:[],&quot;static&quot;:[&quot;Weiter&quot;,&quot;Geschwindigkeit&quot;,&quot;Ja&quot;,&quot;Nein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-SUITE_ISPRING_CURRENT_PLAYER_ID" val="universal"/>
  <p:tag name="ISPRING_PRESENTATION_COURSE_TITLE" val="Basis 9.1 - TH Grundlagen Präsentation"/>
  <p:tag name="ISPRING_LMS_API_VERSION" val="SCORM 2004 (4th edition)"/>
  <p:tag name="ISPRING_ULTRA_SCORM_COURSE_ID" val="BDCE4501-F791-4FC5-AFC0-CDAC6AA9BBB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18h\uFFFD{F369EC98-67A3-4F0E-9536-1009CD459043}&quot;,&quot;T:\\NLBK\\Novellierung_Truppausbildung_2024\\03 Basismodule\\Basis 9.0 - Einheiten im Hilfeleistungseinsatz\\Basis 9.1 - Einheiten im Hilfeleistungseinsatz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asis 9.1 - TH Grundlagen Präsenta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4964F6-A7A3-4089-9007-9DDB3E35774B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A63319-BF78-4644-BF92-CA20BC03BB60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BE862D-D45C-46A8-BC92-69143BA8211C}:2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843DE1-52CF-4E5A-9F0A-8434D86BDA51}:2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BE27BD-4BDF-497C-99B4-3ECB89B49367}: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A1CD50-208E-4540-AC3A-8AE685A9C056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BD4654-0590-4F01-82A7-4DB3BCAC921C}:2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D38950-10AD-46EA-A045-FB2C91E4DA1B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20606E-550D-46FD-86FF-CA6CFA6FF0C8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8427B5-A620-4780-B2EA-3B215FB81DD7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8427B5-A620-4780-B2EA-3B215FB81DD7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443B5A-ADD8-4591-A1E8-B34280A925C1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3D64C8-1CBB-46FD-BAE4-D534ADE602DD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F01DA1-E808-4A48-B3F8-7115B3C4F70E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CFD098-8316-4AEC-8FFA-F5C2AD317053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0E8B05-B37A-4475-850D-F6F1ACAA290F}:289"/>
</p:tagLst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3F01A0E8-55E6-4EC3-949E-7E8243669E9F}"/>
    </a:ext>
  </a:extLst>
</a:theme>
</file>

<file path=ppt/theme/theme2.xml><?xml version="1.0" encoding="utf-8"?>
<a:theme xmlns:a="http://schemas.openxmlformats.org/drawingml/2006/main" name="Folien Inha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5226889E-A30A-42E5-9839-D1189686F3C7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20200624 RU Muster-Präsentation NLBK</Template>
  <TotalTime>0</TotalTime>
  <Words>762</Words>
  <Application>Microsoft Office PowerPoint</Application>
  <PresentationFormat>Bildschirmpräsentation (4:3)</PresentationFormat>
  <Paragraphs>157</Paragraphs>
  <Slides>21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Frutiger CE 45 Light</vt:lpstr>
      <vt:lpstr>Frutiger CE 55 Roman</vt:lpstr>
      <vt:lpstr>NDSFrutiger 45 Light</vt:lpstr>
      <vt:lpstr>Symbol</vt:lpstr>
      <vt:lpstr>Wingdings</vt:lpstr>
      <vt:lpstr>Titel</vt:lpstr>
      <vt:lpstr>Folien Inhalt</vt:lpstr>
      <vt:lpstr>Technische Hilfeleistung - Grundlagen Modulare Grundlagenausbildung</vt:lpstr>
      <vt:lpstr>PowerPoint-Präsentation</vt:lpstr>
      <vt:lpstr>Gliederung</vt:lpstr>
      <vt:lpstr>Wer macht was?  Einheitsführer</vt:lpstr>
      <vt:lpstr>Melder </vt:lpstr>
      <vt:lpstr>Maschinist</vt:lpstr>
      <vt:lpstr>Angriffstrupp</vt:lpstr>
      <vt:lpstr>Wassertrupp</vt:lpstr>
      <vt:lpstr>Schlauchtrupp</vt:lpstr>
      <vt:lpstr>Was brauchen wir? </vt:lpstr>
      <vt:lpstr>Was brauchen wir? </vt:lpstr>
      <vt:lpstr>Was brauchen wir? </vt:lpstr>
      <vt:lpstr>Was brauchen wir? </vt:lpstr>
      <vt:lpstr>Was brauchen wir? </vt:lpstr>
      <vt:lpstr>Wer nimmt es mit?</vt:lpstr>
      <vt:lpstr>Wer nimmt es mit?</vt:lpstr>
      <vt:lpstr>Worauf müssen wir achten?</vt:lpstr>
      <vt:lpstr>Worauf müssen wir achten? Einsatzgrundsätze</vt:lpstr>
      <vt:lpstr>Worauf müssen wir achten? Einsatzgrundsätze</vt:lpstr>
      <vt:lpstr>Worauf müssen wir achten?  Ordnung des Raumes</vt:lpstr>
      <vt:lpstr>Zusammenfassung</vt:lpstr>
    </vt:vector>
  </TitlesOfParts>
  <Company>IT.Niedersachsen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9.1 - TH Grundlagen Präsentation</dc:title>
  <dc:creator>Wiemann, Sascha (NLBK)</dc:creator>
  <cp:lastModifiedBy>Knabenschuh, Jakob (NLBK)</cp:lastModifiedBy>
  <cp:revision>77</cp:revision>
  <dcterms:created xsi:type="dcterms:W3CDTF">2021-01-11T06:05:12Z</dcterms:created>
  <dcterms:modified xsi:type="dcterms:W3CDTF">2023-12-14T19:26:11Z</dcterms:modified>
</cp:coreProperties>
</file>